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различия и функции союзов whether и if в английской грамматике.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и ключевые темы: союзы whether и if в английском языке
</a:t>
            </a:r>
            <a:endParaRPr lang="en-US" sz="28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союзов: путь whether и if в английский язык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whether и if имеют разные исторические источники: whether восходит к древнеанглийскому hweþer, if — к древнескандинавскому. За века их употребление и функции превратились в важнейшие элементы английской речи, охватывающие формальный и разговорный стили.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основные функции союза if
</a:t>
            </a:r>
            <a:endParaRPr lang="en-US" sz="252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служит для выражения условий или гипотез и чаще всего переводится как «если». Он образует условные предложения всех типов, описывая реальные и возможные ситуации.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if распространяется на построение реальных, потенциальных и нереальных условий, что делает его универсальным в описании предпосылок событий.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 if вводит косвенные вопросы в формальной речи, но широко используется для выражения сомнений или предположений в повседневном общении.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Whether выражает альтернативу и выбор между двумя или более возможностями, часто переводится как «ли» или «будет ли» в косвенных вопросах.
</a:t>
            </a:r>
            <a:endParaRPr lang="en-US" sz="1581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активно применяется в формальной письменной речи, особенно при передаче сомнений и альтернативных результатов.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Whether необходим в косвенных вопросах для точного выражения выбора и обеспечивает формальность структуры предложений.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он играет важную роль при построении предложений с альтернативами и перед инфинитивом, где if не используется.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значения союза whether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использования if и whether в косвенных вопросах
</a:t>
            </a:r>
            <a:endParaRPr lang="en-US" sz="2253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Whether предпочтительнее в формальных косвенных вопросах, например: She asked whether she could help. Эта форма подчёркивает официальный стиль и точность.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более распространён в неформальной речи, например: She asked if she could help. Такой выбор делает высказывание более разговорным и простым для восприятия.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применения и стилистики союзов if и whether
</a:t>
            </a:r>
            <a:endParaRPr lang="en-US" sz="2074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области использования, характер примеров и степень формальности союзов if и whether в современной английской речи.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Whether чаще встречается в формальных и письменных конструкциях, if — в повседневном разговоре.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Grammar, 2022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условное предложение: факт или привычка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it rains, we stay home выражает действия, происходящие регулярно при определённых условиях. Это универсальное утверждение факта или привычки в настоящем времени.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условное: возможность и реальность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you call, I'll answer описывает реальные и возможные ситуации, которые вероятно произойдут в будущем, обозначая условие и его следствие.
</a:t>
            </a:r>
            <a:endParaRPr lang="en-US" sz="132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и третье условные: гипотезы и сожаления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knew, I would tell you и If he had seen her, he would have helped демонстрируют гипотетические или нереальные ситуации в настоящем и прошлом, подчёркивая воображаемый характер событий.
</a:t>
            </a:r>
            <a:endParaRPr lang="en-US" sz="1298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в разных типах условных предложений: школьные примеры
</a:t>
            </a:r>
            <a:endParaRPr lang="en-US" sz="19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Whether: выражение альтернативы и употребление с инфинитивом
</a:t>
            </a:r>
            <a:endParaRPr lang="en-US" sz="191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Whether широко используется для указания выбора или альтернатив между действиями, например: I don’t know whether to stay or leave.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инфинитивом с to употребляется исключительно whether, так как if здесь грамматически недопустим.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She couldn’t decide whether to accept the offer показывает обязательную роль whether при выборе между вариантами действий.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whether or not подчёркивает актуальность обоих исходов события, что недоступно для if. Пример: I’ll go whether you like it or not.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используется whether с or not, тогда как конструкция if or not не существует.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6482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Dictionary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1539" y="1038300"/>
            <a:ext cx="4760773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структуре вопросов с использованием прямой формы, а также косвенных вопросов с союзами if и whether.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Whether подходит для всех видов косвенных вопросов, в отличие от if, ограниченного неформальной речью.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Grammar, 2022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прямого и косвенного вопроса с if и whether
</a:t>
            </a:r>
            <a:endParaRPr lang="en-US" sz="19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правило: Whether перед to-infinitive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whether строго обязателен перед инфинитивом с частицей to, например: I can’t decide whether to go. Это правило исключает использование if в подобных конструкциях.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пример показывает правильное применение whether и недопустимость if в позиции перед to-инфинитивом, подчёркивая важность этого грамматического различия в письменной речи.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употребления if и whether по корпусу BNC (2022)
</a:t>
            </a:r>
            <a:endParaRPr lang="en-US" sz="2095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корпуса BNC выявил, что применение whether в научных и официальных текстах постепенно увеличивается, отражая тенденцию к формализации речи.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if доминирует в разговорной речи, тогда как whether является предпочтительным в формальной и академической среде.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National Corpus (BNC), 2022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употребление if перед инфинитивом, например, if to come вместо правильного whether to come, что противоречит нормам английской грамматики.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применение if в косвенных вопросах приводит к некорректному переводу и искажению смысла в сложных конструкциях, употребляемых в экзаменационных заданиях.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Подмена whether на if в ситуациях выбора союзов способствует двусмысленности высказывания и снижению понимания предмета обсуждения.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выборе союза отражаются на качестве письменной речи и могут повлиять на итоговые баллы ЕГЭ, снижая общую грамотность и точность выражения мысли.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ошибки старшеклассников: смешение if и whether
</a:t>
            </a:r>
            <a:endParaRPr lang="en-US" sz="20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выбора союза на точность и смысл высказывания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используется для указания конкретного условия, при этом акцент делается на наступлении или ненаступлении события.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Whether служит для выражения альтернативы, подразумевая оба варианта и подчеркивая необходимость выбора или сомнения.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использование союзов часто ведёт к неоднозначности и снижает ясность коммуникации, особенно в формальных письменных текстах.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351602"/>
            <a:ext cx="4106400" cy="8393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Стилистические различия: официальный и неформальный английский
</a:t>
            </a:r>
            <a:endParaRPr lang="en-US" sz="1901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выбор союзов в зависимости от стиля речи: whether характерен для формальной письменной речи, if — для повседневного общения.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Whether предпочитается в академической и официальной речи, тогда как if более распространён в разговорном английском.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Grammar, 2022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850" y="3064275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whether для выражения гипотезы
</a:t>
            </a:r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исследовании отмечается: The study aims to determine whether this solution is effective. Здесь whether вводит сомнение и альтернативу, что типично для научного стиля.
</a:t>
            </a:r>
            <a:endParaRPr lang="en-US" sz="1584" dirty="0"/>
          </a:p>
        </p:txBody>
      </p:sp>
      <p:sp>
        <p:nvSpPr>
          <p:cNvPr id="9" name="Text 1"/>
          <p:cNvSpPr txBox="1"/>
          <p:nvPr/>
        </p:nvSpPr>
        <p:spPr>
          <a:xfrm>
            <a:off x="4831350" y="3068900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Whether в описании альтернатив и вариантов
</a:t>
            </a:r>
            <a:pPr algn="ctr" indent="0" marL="0">
              <a:lnSpc>
                <a:spcPct val="100000"/>
              </a:lnSpc>
              <a:buNone/>
            </a:pPr>
            <a:r>
              <a:rPr lang="en-US" sz="1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статьях часто встречаются конструкции: It remains unclear whether the results will be replicated. Это подчёркивает неопределённость и необходимость выбора между возможными исходами.
</a:t>
            </a:r>
            <a:endParaRPr lang="en-US" sz="1525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Whether в научных работах: примеры из академической практики
</a:t>
            </a:r>
            <a:endParaRPr lang="en-US" sz="19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британском английском whether чаще применяется в официальных документах и письменной речи, подчёркивая формальность высказывания.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в Великобритании допускает замену whether на if без существенной потери значения и коммуникационной эффективности.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английский более склонен к использованию if даже в письменных текстах, что отражает языковую вариативность и отличия стандартов.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различия, в академической среде и США, и Великобритания придерживаются формальных норм, предпочитая whether для выражения альтернатив и сомнений.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Вариативность употребления в британском и американском английском
</a:t>
            </a:r>
            <a:endParaRPr lang="en-US" sz="19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 русского: нюансы грамматического выбора if/whether
</a:t>
            </a:r>
            <a:endParaRPr lang="en-US" sz="190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переводе русских косвенных вопросов с «ли» обычно используется whether для точного отражения альтернативного характера высказывания.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русском предложении выражается условие, то в английском уместен союз if, передающий ситуацию зависимости одного события от другого.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Корректное распределение союзов в переводах позволяет сохранить исходный смысл и избежать двусмысленности, улучшая качество устной и письменной речи.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школьнику: как различать и применять if и whether
</a:t>
            </a:r>
            <a:endParaRPr lang="en-US" sz="2227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выбора союза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используют для выражения условия, когда важно, наступит событие или нет. Whether применяется при выборе между альтернативами или перед инфинитивом. Соблюдение этих правил помогает избежать ошибок.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рекомендации для изучающих
</a:t>
            </a:r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изучать примеры из экзаменационных заданий и литературы, выполнять упражнения на косвенные вопросы, чтобы закрепить правильное употребление союзов и повысить языковую грамотность.
</a:t>
            </a:r>
            <a:endParaRPr lang="en-US" sz="15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точности в использовании союзов
</a:t>
            </a:r>
            <a:pPr algn="l" indent="0" marL="0">
              <a:lnSpc>
                <a:spcPct val="100000"/>
              </a:lnSpc>
              <a:buNone/>
            </a:pPr>
            <a:r>
              <a:rPr lang="en-US" sz="2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применение if и whether развивает языковую компетентность, минимизирует ошибки в ЕГЭ и укрепляет навыки профессиональной коммуникации для успешного будущего.
</a:t>
            </a:r>
            <a:endParaRPr lang="en-US" sz="41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2026-05-08T06:13:32Z</dcterms:created>
  <dcterms:modified xsi:type="dcterms:W3CDTF">2026-05-08T06:13:32Z</dcterms:modified>
</cp:coreProperties>
</file>