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религии мира: культурное разнообразие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религии создают богатую карту человечества.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понять, где и почему живут разные народы, как природа, история и хозяйство влияют на расселение людей, а религия — на праздники, архитектуру и повседневные обычаи.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географу важно знать народы и религии?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 большая общность людей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объединяют язык, историческая память, культура и традиции. Эти признаки помогают людям ощущать себя частью одной общности, даже если они живут далеко друг от друга.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народа могут быть диалекты и местные особенности речи. Они не мешают взаимопониманию, но показывают, как язык меняется в разных районах и поколениях.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разных странах
</a:t>
            </a:r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народы расселены не в одном государстве, а сразу в нескольких. Это связано с историческими переселениями, изменением границ и долгими контактами между соседними территориями.
</a:t>
            </a:r>
            <a:endParaRPr lang="en-US" sz="1693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малых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небольших народов особенно важно сохранять фольклор, одежду, песни, сказки и семейные обычаи. Именно они передают память о прошлом и делают культуру узнаваемой.
</a:t>
            </a:r>
            <a:endParaRPr lang="en-US" sz="17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религии мира по числу последователей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крупнейшие религии мира и их примерная численность в миллионах и миллиардах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многочисленные религии охватывают разные регионы Земли; распределение верующих исторически связано с расселением народов.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Pew Research Center и Encyclopedia Britannica, актуальные для периода около 2020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быт народов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 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люди выбирают теплую многослойную одежду, а в жарких — легкие ткани и головные уборы. Так одежда помогает приспосабливаться к погоде и защищаться от холода или солнца.
</a:t>
            </a:r>
            <a:endParaRPr lang="en-US" sz="1230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домов часто зависят от доступных ресурсов. В северных районах жилища делают более плотными и теплыми, а в пустынях и тропиках стараются защитить жилье от жары.
</a:t>
            </a:r>
            <a:endParaRPr lang="en-US" sz="1230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из местных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кухня обычно связана с тем, какие растения, рыба или домашние животные есть в регионе. Поэтому у народов разных природных зон блюда и способы приготовления заметно отличаются.
</a:t>
            </a:r>
            <a:endParaRPr lang="en-US" sz="1112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климат и вода влияют на хозяйство: где-то развиты земледелие, где-то скотоводство, а где-то рыболовство. Природа помогает понять, почему образ жизни народов складывался по-разному.
</a:t>
            </a:r>
            <a:endParaRPr lang="en-US" sz="12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народов и районы их расселения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крупные народы живут в разных частях мира и часто выходят за пределы одного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народов не совпадает с политическими границами: один народ может жить в нескольких странах и на разных материках.
</a:t>
            </a:r>
            <a:endParaRPr lang="en-US" sz="1371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географической карте народов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традиции народа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вера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и религия могут менять праздники, семейные обряды и правила поведения. Так формируется особый уклад, который отличает один народ от другого.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передаются от старших к младшим и сохраняют опыт многих поколений. Благодаря этому народ не теряет связь со своей историей, даже если меняется образ жизни.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ландшафт и местные ресурсы влияют на то, как люди одеваются, что едят и как строят быт. Поэтому традиции часто отражают условия жизни конкретной местности.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традиции входят песни, сказки, ремесла, кухня и народные праздники. Даже после переезда в другую страну люди стараются сохранять эти элементы своей культуры.
</a:t>
            </a:r>
            <a:pPr algn="ctr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повседневности
</a:t>
            </a:r>
            <a:endParaRPr lang="en-US" sz="10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религия влияет на повседневную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вера превращается в правила, обряды и традиции
</a:t>
            </a:r>
            <a:endParaRPr lang="en-US" sz="287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Христианство: основные сведения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возникло в Палестине в I веке. Оно связано с жизнью и учением Иисуса Христа, которое стало основой новой религии.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
</a:t>
            </a:r>
            <a:pPr algn="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учит любви к ближнему, добру, прощению и милосердию. Эти ценности важны не только для верующих, но и для жизни общества.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 храмы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направления христианства — православие, католицизм и протестантизм. Для богослужений используют церкви, соборы и храмы.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книга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книга христиан — Библия. В ней собраны тексты, которые помогают понимать веру, нравственные правила и историю христианской традиции.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Ислам: основные сведения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возник в VII веке на Аравийском полуострове. Сегодня это одна из крупнейших мировых религий, распространенная во многих странах Азии, Африки и других регионов.
</a:t>
            </a:r>
            <a:endParaRPr lang="en-US" sz="1501" dirty="0"/>
          </a:p>
        </p:txBody>
      </p:sp>
      <p:sp>
        <p:nvSpPr>
          <p:cNvPr id="12" name="Text 3"/>
          <p:cNvSpPr txBox="1"/>
          <p:nvPr/>
        </p:nvSpPr>
        <p:spPr>
          <a:xfrm>
            <a:off x="3549567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книга мусульман — Коран. В нем изложены основы веры, нравственные нормы и правила, которые помогают верующим жить в согласии с религиозной традицией.
</a:t>
            </a:r>
            <a:endParaRPr lang="en-US" sz="1501" dirty="0"/>
          </a:p>
        </p:txBody>
      </p:sp>
      <p:sp>
        <p:nvSpPr>
          <p:cNvPr id="13" name="Text 4"/>
          <p:cNvSpPr txBox="1"/>
          <p:nvPr/>
        </p:nvSpPr>
        <p:spPr>
          <a:xfrm>
            <a:off x="6443321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молитвы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Молитвы в исламе совершают в мечети. Это важное место для общины, где люди собираются не только для богослужения, но и для общения и обучения.
</a:t>
            </a:r>
            <a:endParaRPr lang="en-US" sz="1557" dirty="0"/>
          </a:p>
        </p:txBody>
      </p:sp>
      <p:sp>
        <p:nvSpPr>
          <p:cNvPr id="14" name="Text 5"/>
          <p:cNvSpPr txBox="1"/>
          <p:nvPr/>
        </p:nvSpPr>
        <p:spPr>
          <a:xfrm>
            <a:off x="655825" y="2959025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ислама называют пятью столпами: вера в единого Бога, молитва, милостыня, пост в Рамадан и паломничество в Мекку для тех, кто может его совершить.
</a:t>
            </a:r>
            <a:endParaRPr lang="en-US" sz="1501" dirty="0"/>
          </a:p>
        </p:txBody>
      </p:sp>
      <p:sp>
        <p:nvSpPr>
          <p:cNvPr id="15" name="Text 6"/>
          <p:cNvSpPr txBox="1"/>
          <p:nvPr/>
        </p:nvSpPr>
        <p:spPr>
          <a:xfrm>
            <a:off x="3549567" y="2959025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важным праздникам относятся Ураза-байрам и Курбан-байрам. Они связаны с молитвами, семейными встречами, помощью нуждающимся и уважением к религиозным традициям.
</a:t>
            </a:r>
            <a:endParaRPr lang="en-US" sz="15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Буддизм, индуизм и иудаизм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
</a:t>
            </a:r>
            <a:pPr algn="l" indent="0" marL="0">
              <a:lnSpc>
                <a:spcPct val="100000"/>
              </a:lnSpc>
              <a:buNone/>
            </a:pPr>
            <a:r>
              <a:rPr lang="en-US" sz="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возник в Индии и особенно широко распространился в странах Восточной и Юго-Восточной Азии. Его учение помогает человеку развивать сострадание, спокойствие и стремление освободиться от страданий.
</a:t>
            </a:r>
            <a:endParaRPr lang="en-US" sz="140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особенно распространен в Индии и Непале. Он связан с идеями кармы, перерождения и почитанием многих божеств, а также с важными семейными и храмовыми обрядами.
</a:t>
            </a:r>
            <a:endParaRPr lang="en-US" sz="1496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 — одна из древнейших религий мира. Его последователи верят в единого Бога, чтят Тору и сохраняют традиции, которые сильно повлияли на историю, искусство и образ жизни народов.
</a:t>
            </a:r>
            <a:endParaRPr lang="en-US" sz="14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книги и культовые сооружения
</a:t>
            </a:r>
            <a:endParaRPr lang="en-US" sz="30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из этих религий есть священные тексты и места для молитвы, богослужения или обрядов.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книги и культовые сооружения помогают сохранять веру, традиции и культурную память народов.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основным мировым религиям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7" y="1258598"/>
            <a:ext cx="1710236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037" y="1258598"/>
            <a:ext cx="1710236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85" y="1258598"/>
            <a:ext cx="1710236" cy="21782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164" y="1258598"/>
            <a:ext cx="1710236" cy="21782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народов мира
</a:t>
            </a:r>
            <a:endParaRPr lang="en-US" sz="3044" dirty="0"/>
          </a:p>
        </p:txBody>
      </p:sp>
      <p:sp>
        <p:nvSpPr>
          <p:cNvPr id="8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79" dirty="0"/>
          </a:p>
        </p:txBody>
      </p:sp>
      <p:sp>
        <p:nvSpPr>
          <p:cNvPr id="9" name="Text 2"/>
          <p:cNvSpPr txBox="1"/>
          <p:nvPr/>
        </p:nvSpPr>
        <p:spPr>
          <a:xfrm>
            <a:off x="79944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Рождество: праздник семьи и света
</a:t>
            </a:r>
            <a:pPr algn="ctr" indent="0" marL="0">
              <a:lnSpc>
                <a:spcPct val="100000"/>
              </a:lnSpc>
              <a:buNone/>
            </a:pPr>
            <a:r>
              <a:rPr lang="en-US" sz="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во многих странах становится временем встреч, добрых дел и семейного тепла. Люди украшают дома, дарят подарки и собираются за общим столом, чтобы разделить радость праздника и напомнить друг другу о милосердии.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71171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Ураза-байрам: завершение поста
</a:t>
            </a:r>
            <a:pPr algn="ctr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Ураза-байрам отмечают после месяца Рамадан. В этот день семьи идут на молитву, готовят угощения, навещают родственников и помогают нуждающимся. Праздник подчеркивает благодарность, щедрость и важность единства между близкими.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4671567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Весак: день памяти и добрых поступков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Весак связан с жизнью Будды и напоминает о сострадании, спокойствии и уважении ко всему живому. В этот день люди посещают храмы, приносят цветы и стараются совершать добрые дела.
</a:t>
            </a:r>
            <a:endParaRPr lang="en-US" sz="1039" dirty="0"/>
          </a:p>
        </p:txBody>
      </p:sp>
      <p:sp>
        <p:nvSpPr>
          <p:cNvPr id="12" name="Text 5"/>
          <p:cNvSpPr txBox="1"/>
          <p:nvPr/>
        </p:nvSpPr>
        <p:spPr>
          <a:xfrm>
            <a:off x="6600846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Дивали: праздник света
</a:t>
            </a:r>
            <a:pPr algn="ctr" indent="0" marL="0">
              <a:lnSpc>
                <a:spcPct val="100000"/>
              </a:lnSpc>
              <a:buNone/>
            </a:pPr>
            <a:r>
              <a:rPr lang="en-US" sz="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особенно широко отмечают в Индии. Дома украшают огнями, семьи обмениваются подарками и сладостями, а улицы наполняются праздничной атмосферой. Этот праздник символизирует победу света над тьмой и добра над злом.
</a:t>
            </a:r>
            <a:endParaRPr lang="en-US" sz="9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распространены крупнейшие религии
</a:t>
            </a:r>
            <a:endParaRPr lang="en-US" sz="316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основные регионы распространения крупнейших религий. В реальности религиозная карта мира сложнее: во многих странах разные верующие живут рядом.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распределены неравномерно и тесно связаны с историей, переселениями народов и развитием государств.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мировых религий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8400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0080" y="1772750"/>
            <a:ext cx="337500" cy="27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8468" y="1772750"/>
            <a:ext cx="337500" cy="27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государства мира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государствах живут десятки и даже сотни народов. Это делает страну культурно разнообразной и требует уважения к языкам, обычаям и разным жизненным традициям.
</a:t>
            </a:r>
            <a:endParaRPr lang="en-US" sz="1096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кухня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территории соседствуют разные национальные кухни, продукты и способы приготовления пищи. Это видно на рынках, в семейных праздниках и в повседневных привычках жителей.
</a:t>
            </a:r>
            <a:endParaRPr lang="en-US" sz="1157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помогает сохранять разнообразие через школы, музеи, фестивали и культурные программы. Такие меры укрепляют согласие между людьми и показывают ценность каждого народа.
</a:t>
            </a:r>
            <a:endParaRPr lang="en-US" sz="1045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многонациональных странах рядом существуют церкви, мечети, храмы и другие места молитвы. Люди по-разному отмечают праздники, но учатся уважать обычаи соседей.
</a:t>
            </a:r>
            <a:endParaRPr lang="en-US" sz="1158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стране могут использоваться несколько языков и местных говоров. Они звучат дома, в школе, в СМИ и в общественной жизни, помогая людям сохранять связь со своим народом.
</a:t>
            </a:r>
            <a:endParaRPr lang="en-US" sz="11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сохраняются языки и культурное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традиции переходят от семьи к обществу и следующему поколению.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конфликты и как их предотвращают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часто начинаются с незнания чужих традиций и верований. Когда люди делают поспешные выводы, появляются страх, недоверие и ложные представления о других народах.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Предотвращать конфликты помогают законы о равноправии, уважительный разговор и совместные дела. Полезно изучать историю, чтобы лучше понимать соседей и не повторять чужие ошибки.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Оскорбление святынь, насмешки над обычаями и стереотипы особенно быстро разрушают отношения. Даже одно грубое слово может усилить напряжение между людьми и целыми группами.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сосуществование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люди умеют слушать друг друга и признают право на различия, общество становится спокойнее. Мир держится на справедливости, взаимной вежливости и отказе от насмешек.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Многоязычная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городе можно услышать разные языки и увидеть людей с разными семейными традициями. Это делает городскую жизнь живой, но требует внимательности, терпения и уважения друг к другу.
</a:t>
            </a:r>
            <a:endParaRPr lang="en-US" sz="138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святынь
</a:t>
            </a:r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улице могут стоять церковь, мечеть и другие здания, связанные с разными культурами. Такое соседство показывает, что люди могут жить рядом, сохраняя свои обычаи и правила.
</a:t>
            </a:r>
            <a:endParaRPr lang="en-US" sz="1478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рынки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фестивали, рынки и школьные праздники знакомят жителей с кухней, музыкой и костюмами разных народов. Через общие события люди легче учатся сотрудничать и ценить разнообразие.
</a:t>
            </a:r>
            <a:endParaRPr lang="en-US" sz="1383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разных культур в одном городе
</a:t>
            </a:r>
            <a:endParaRPr lang="en-US" sz="3200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 разных народов и религий
</a:t>
            </a:r>
            <a:endParaRPr lang="en-US" sz="3022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различии праздников, обрядов и одежды у многих культур есть похожие нравственные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 помогают людям жить вместе, доверять друг другу и поддерживать порядок в обществе.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общих моральных норм в мировых религиях и культурах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народов и религий — богатство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религии делают мир ярче и интереснее: они сохраняют языки, традиции, праздники и память о прошлом. Знание культур и уважение к различиям помогают людям жить в мире.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2026-06-02T14:56:40Z</dcterms:created>
  <dcterms:modified xsi:type="dcterms:W3CDTF">2026-06-02T14:56:40Z</dcterms:modified>
</cp:coreProperties>
</file>