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и «постсовременность» в мировой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переосмыслила человека, историю и истину в XXI веке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усилилось недоверие к великим идеологиям; массовая культура, телевидение и интернет изменили чтение и письмо. На этом фоне постмодернистская игра постепенно сместилась к темам травмы, памяти и личного опыта.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эпохи перемен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 стремится показать человека в настоящем историческом времени: в городе, среди социальных конфликтов, технологических перемен и быстро меняющегося повседневного опыта.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современность в литературе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частная судьба, язык сегодняшнего дня, миграция, неравенство и личная память. Литература фиксирует не только события, но и способ их переживания.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текстов характерно соединение вымысла с документальностью: дневниками, репортажем, автобиографией, публицистикой. Это расширяет способы говорить о реальности без простых схем.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как предшествующий этап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Цитатность и игра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текст свободно обращается с чужими сюжетами и стилями, превращая чтение в игру узнавания, сопоставления и сомнения в привычных литературных правилах.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пародия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дистанцироваться от готовых истин, а пародия разрушает культурные штампы. Так литература показывает, что мир нельзя объяснить одной формулой или единственным голосом.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соединяют детектив, философский роман, историческое повествование и притчу. Благодаря этому сюжет становится многослойным, а смысл раскрывается через столкновение разных культурных кодов.
</a:t>
            </a:r>
            <a:endParaRPr lang="en-US" sz="1334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новому письму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подготовил почву для более ответственной литературы XXI века, где важны уже не только форма и игра, но и память, опыт, свидетельство и личная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литературы конца XX — XXI 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признак не существует отдельно: современные тексты часто объединяют несколько стратегий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сдвиг от эстетической игры к более личному, социальному и документальному письму.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 материалам обзора темы; условная шкала выраженности признаков, без привязки к статистическому измерению.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Постсовременность не отменяет постмодернизм, а меняет акценты: вместо преобладания игры и иронии на первый план выходит пережитый опыт, который требует серьезного, ответственного рассказа.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состояния особенно важны уязвимость человека, локальная история, память семьи и сообщества. Литература старается не просто констатировать факт, а сохранить живую ткань прожитого.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часто соединяет личное и историческое, частное и коллективное, художественное и документальное. Так возникает текст, где вымысел не скрывает реальность, а помогает ее осмыслить.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постсовременности — как говорить правдиво, не притворяясь, будто существует одна окончательная истина. Поэтому ценность приобретает этика свидетельства и доверие к голосу рассказчика.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«Постсовременность» как новое состояние письма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новая литературная карта мира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как путь к читателю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международные премии помогают текстам переходить границы языков и культур. Благодаря этому произведение может стать частью мирового обсуждения, даже если создано в локальном национальном контексте.
</a:t>
            </a:r>
            <a:endParaRPr lang="en-US" sz="1144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центра — к множеству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больше не сводится к Европе и США. Сегодня заметны авторы из Латинской Америки, Африки, Южной Азии, Ближнего Востока и Восточной Азии, а литературная карта стала по-настоящему многополярной.
</a:t>
            </a:r>
            <a:endParaRPr lang="en-US" sz="106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изменила представление о том, какие книги считаются важными. В центре внимания оказываются не только классические европейские образцы, но и тексты, говорящие о миграции, памяти и культурной смешанности.
</a:t>
            </a:r>
            <a:endParaRPr lang="en-US" sz="113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75927"/>
            <a:ext cx="3848986" cy="146321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модернизма, постмодернизма и постсовременности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отношение к истине, образ автора, тип героя, композиция и ведущие 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идет от стремления к целостности — через игру и деконструкцию — к ответственному рассказу о пережитом опыте.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теоретических признаков литературных эпох в рамках темы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98" y="2085580"/>
            <a:ext cx="440226" cy="3521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792" y="2041557"/>
            <a:ext cx="440228" cy="4402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7486" y="2085580"/>
            <a:ext cx="440226" cy="35218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идентичности и множественного «я»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ролей одновременно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герой часто совмещает национальную, семейную, гендерную, профессиональную и цифровую идентичности. Личность предстает не как замкнутая сущность, а как результат постоянного выбора и опыта.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смешанная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Переезды, билингвизм и жизнь между разными традициями становятся важной частью сюжета. Писатели показывают, как человек учится быть собой в пространстве нескольких языков и культур.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 условиях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нередко ищет собственный голос под влиянием семьи, общества и медиа. Поэтому тема идентичности в современной прозе связана не только с самопознанием, но и с правом быть услышанным.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войн, репрессий, геноцидов и других катастроф сделал литературу важным пространством сохранения памяти. Она помогает не забывать то, что нередко исчезает из официальных версий истории.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текстов характерны автобиографичность, семейные истории, архивные материалы и точный, сдержанный тон. Это создаёт эффект доверия и показывает, как личная судьба вплетена в общую историю.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Светланы Алексиевич, В. Г. Зебальда и Хавьера Серкаса демонстрируют, что свидетельство может быть не менее значимым, чем вымысел. Через частный голос в них слышна память целого поколения.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Травма, память и свидетельство в литературе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личный или исторический материал превращается в фрагментарный, документально окрашенный и этически значимый художественный текст.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Постсовременный текст: от опыта к свидетельству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эпоха и новые формы чтения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скорость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ускорил путь текста к читателю и сократил дистанцию между автором и откликом. Чтение стало более прерывистым, а короткие форматы получили особую заметность.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как среда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развились блоги, веб-романы, фанфикшн и проза, рассчитанная на экран. Для них важны визуальная подача, гиперссылки и логика сетевого взаимодействия.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появляются в литературе XXI 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нередко соединяет личный опыт с общественными конфликтами и глобальными изменениями.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память и идентичность; при этом почти каждая тема выходит за пределы частной истории.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тематическое обобщение по материалам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Экокритика и литература антропоцена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внимание к техногенным катастрофам и экологическим последствиям человеческой деятельности. Природа все чаще изображается как пространство риска и уязвимости.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— начало XXI века
</a:t>
            </a:r>
            <a:pPr algn="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кризис, исчезновение видов и загрязнение среды становятся устойчивыми темами прозы и поэзии. Человек рассматривается уже не только как наблюдатель, но и как причина изменений.
</a:t>
            </a:r>
            <a:endParaRPr lang="en-US" sz="1379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антропоцен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текст соединяет образность с вопросом ответственности за будущее. Мотивы воды, огня, воздуха и истощения ресурсов подчеркивают хрупкость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авторы как представители новой литературной эпохи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Умберто Эко и Милан Кундера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книги показывают, как историческая память и философская рефлексия могут сочетаться с игрой формой. Оба автора стали важными ориентирами для европейской прозы конца XX века.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Орхан Памук и Джон Максвелл Кутзее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произведениях заметны темы культурного пограничья, исторической ответственности и сложного выбора личности. Международное признание сделало их частью мирового литературного канона.
</a:t>
            </a:r>
            <a:endParaRPr lang="en-US" sz="1388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Маргарет Этвуд и Харуки Мураками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писатели соединяют социальную проблематику с ярко узнаваемой художественной манерой. Их тексты легко переходят между национальным и глобальным читательским пространством.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Чимаманда Нгози Адичи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проза помогает увидеть современный мир через опыт миграции, гендера и культурной двойственности. Именно такие голоса расширяют представление о мировой литературе 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8647" y="1587736"/>
            <a:ext cx="2846706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приемы современной прозы и их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приемы помогают передать сложный опыт современности и усилить смысл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текст строится как гибрид: он свободно сочетает игровые, документальные и рефлексивные способы письма.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тенденций современной прозы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проза и автофикшн сближают личную историю с общественной. В русской литературе это помогает говорить о прошлом без прямой назидательности, но с высокой степенью внутренней напряженности.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становится способом осмыслить семейный и исторический опыт одновременно. Произведения современных авторов нередко показывают, как частная биография вплетена в судьбу страны.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в мировом контексте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критика и интерес к повседневности делают тексты ближе к реальной жизни читателя. Через обычные детали раскрываются конфликты, неравенство и моральный выбор человека.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включена в мировой обмен: переводимость, участие в международных обсуждениях и разнообразие тем позволяют русским авторам быть частью общего культурного диалога.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разрыв, а последовательное изменение художественных стратегий от модернизма через постмодернизм к постсовременности.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модернизма к постсовременности: логика литературного развития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этапа помогают увидеть, как меняется взгляд литературы на человека и мир.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презентации, обобщение литературных этапов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модернизма, постмодернизма и постсовременности учит замечать смысловые переходы, а не только сюжет. Это развивает критическое чтение и понимание культурных изменений.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зеркало и лаборатория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конца XX — начала XXI века показывает не просто смену стилей, а новое понимание человека, истории и ответственности. Именно поэтому она остается важнейшим способом разговора о нашем времени.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2026-05-23T15:27:51Z</dcterms:created>
  <dcterms:modified xsi:type="dcterms:W3CDTF">2026-05-23T15:27:51Z</dcterms:modified>
</cp:coreProperties>
</file>