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Вкус, запах и защитная боль: как мозг распознаёт химический мир
</a:t>
            </a:r>
            <a:endParaRPr lang="en-US" sz="2788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распознаёт вкус, запах и химическую боль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вкус, запах и химическая боль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вкус, запах и химическая боль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ощущения помогают выбирать пищу, замечать опасность и связывать её с памятью.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Анализатор: общая схема работы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рецептора к осознанному восприятию через проводящие пути и центры мозга.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со стимулом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вещества или летучие молекулы сначала вступают в контакт с чувствительными клетками. Без такого контакта рецепторы не запускают полноценный сигнал.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преобразуют химическое воздействие в нервные импульсы. Именно здесь физико-химический сигнал становится биологически «понятным» для нервной системы.
</a:t>
            </a:r>
            <a:endParaRPr lang="en-US" sz="1313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Импульсы проходят по черепным нервам к стволу мозга, где происходит первичная обработка. Часть информации уже на этом этапе отсеивается.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восприятие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коре больших полушарий сигнал сопоставляется с опытом, ожиданиями и памятью. Так появляется не просто импульс, а осознанное ощущение.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химический сигнал становится ощущением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вкусовые рецепторы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язык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вкусовых сосочков сосредоточена на языке, но они есть и на мягком нёбе, а также в глотке. Это расширяет зону восприятия.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сосочков находятся вкусовые клетки с микроворсинками. Именно они контактируют с растворёнными веществами и запускают ответ на вкус.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слюна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возбуждения рецепторов молекулы должны быть растворены в слюне. Поэтому сухая пища почти не даёт выраженного вкусового сигнала.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восприятия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слизистой, температура пищи и её влажность влияют на силу ощущения. Один и тот же продукт может восприниматься заметно по-разному.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 имеют разный биологический смысл: одни помогают найти энергию и соль, другие предупреждают о риске.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 и их биологический смысл
</a:t>
            </a:r>
            <a:endParaRPr lang="en-US" sz="1996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качества не просто различаются по ощущениям: каждое из них связано с полезной или защитной функцией.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базовых сведений школьной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вкус воспринимается всем языком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языка содержат неодинаковое число сосочков и рецепторных клеток. Поэтому чувствительность к одним и тем же веществам может слегка отличаться.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слизистой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восприятие влияет состояние слизистой: сухость, раздражение или усталость снижают точность различения вкусов. Здоровая поверхность реагирует заметно лучше.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пища формирует ожидания, а мозг частично «достраивает» вкус по опыту. Из-за этого один продукт по-разному оценивают дети и взрослые.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карты зон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Строгой карты вкусов по зонам не существует: основные качества воспринимаются многими участками языка. Различается не наличие вкуса, а чувствительность к нему.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и разнообразие запахов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и разнообразие запахов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рецептор участвует в распознавании разных запахов. Именно поэтому обоняние способно различать огромное число вариантов химических веществ.
</a:t>
            </a:r>
            <a:endParaRPr lang="en-US" sz="1301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запах обычно активирует сразу несколько рецепторов. Благодаря этому мозг получает сложный «рисунок» сигнала, а не одиночную реакцию.
</a:t>
            </a:r>
            <a:endParaRPr lang="en-US" sz="1301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рецепторов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существует множество типов обонятельных рецепторов. Каждый из них реагирует не на один запах, а на определённый набор молекул.
</a:t>
            </a:r>
            <a:endParaRPr lang="en-US" sz="1301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анализатор
</a:t>
            </a:r>
            <a:pPr algn="l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находятся в верхней части носовой полости, где воздух дольше задерживается и успевает взаимодействовать с чувствительными клетками.
</a:t>
            </a:r>
            <a:endParaRPr lang="en-US" sz="12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запахи быстро вызывают воспоминания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в носу первыми улавливают летучие вещества. Дальше импульс идёт по обонятельным нервам и попадает в обонятельную луковицу.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луковицы сигнал направляется в кору головного мозга. Путь здесь короче, чем у многих других ощущений, поэтому реакция возникает быстро.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эмоциями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тесно связано с лимбической системой, отвечающей за эмоции и память. Поэтому запахи часто вызывают не только узнавание, но и настроение.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воспоминаний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сильны запахи, связанные с детством, домом или важными событиями. Они могут мгновенно вернуть ощущение знакомого места.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один и тот же продукт даёт не один, а несколько сенсорных сигналов одновременно.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вкус от аромата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запах и химическое раздражение, тем сильнее общее впечатление, даже при слабом вкусе.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ощущений для учебного сравнения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Химестезия: когда химическое вещество ощущается как боль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вкус
</a:t>
            </a:r>
            <a:pPr algn="l" indent="0" marL="0">
              <a:lnSpc>
                <a:spcPct val="115000"/>
              </a:lnSpc>
              <a:buNone/>
            </a:pPr>
            <a:r>
              <a:rPr lang="en-US" sz="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Химестезия возникает, когда химическое вещество раздражает чувствительные окончания и вызывает не только вкус, но и жжение, покалывание, холод или щекотание. Это отдельный канал ощущений, а не разновидность вкуса.
</a:t>
            </a:r>
            <a:endParaRPr lang="en-US" sz="107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окончания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такие ощущения отвечают прежде всего свободные нервные окончания, особенно волокна тройничного нерва. Они реагируют на потенциально опасные вещества и быстро передают сигнал тревоги в центральную нервную систему.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перец воспринимается как жгучий из-за капсаицина, мята — как холодящая из-за ментола, а горчица и нашатырь дают резкое раздражение. Само вещество может быть не горячим, но ощущение именно таким.
</a:t>
            </a:r>
            <a:endParaRPr lang="en-US" sz="1176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организма химестезия полезна: она заставляет отдёрнуть руку, прекратить есть слишком острое или отвести лицо от резкого запаха. Это ранний предупреждающий механизм, а не случайный дискомфорт.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распознаёт опасный химический раздражитель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проходит путь от опасного химического воздействия к немедленному защитному ответу.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химических раздражителей в быту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химических раздражителей в быту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реакция разная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реакции зависит от дозы, времени контакта и индивидуальной чувствительности. Один и тот же продукт для разных людей может казаться умеренно острым или почти невыносимым.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и аммиак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Уксусная кислота и аммиак особенно заметны из-за едкости и резкого запаха. Они быстро вызывают защитное отдёргивание, кашель или желание прекратить контакт с веществом.
</a:t>
            </a:r>
            <a:endParaRPr lang="en-US" sz="118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Чеснок и специи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Алицин из чеснока, эфирные масла и некоторые пряности способны раздражать слизистую носа и рта. При высокой концентрации они вызывают слезотечение, чихание или ощущение резкости.
</a:t>
            </a:r>
            <a:endParaRPr lang="en-US" sz="1122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перец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Капсаицин в остром перце не обжигает ткани буквально, но активирует болевые окончания и создаёт ощущение жара. Поэтому человек реагирует так, будто получил термический ожог.
</a:t>
            </a:r>
            <a:endParaRPr lang="en-US" sz="11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Быстрая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эффект — мгновенное предупреждение. Жжение, кашель или слезотечение заставляют человека остановиться раньше, чем вещество успеет попасть глубже в дыхательные пути или желудок.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Меньше воздействия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эффект — сокращение контакта. Если слизистая раздражена, человек инстинктивно выплёвывает продукт, отдёргивает руку или отворачивается от источника, уменьшая возможный вред.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Запоминание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эффект — обучение через опыт. Неприятное ощущение запоминается, и в следующий раз человек осторожнее обращается с острыми блюдами, чистящими средствами или резкими ароматами.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неприятное ощущение снижает риск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08780"/>
            <a:ext cx="5163300" cy="14047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сенсорных канала работают вместе, но выполняют разные задачи. Таблица показывает, где возникает сигнал, какие молекулы его запускают и зачем нужен каждый механизм.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сенсорных каналов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еды складывается не из одного ощущения, а из сочетания вкуса, запаха и защитного раздражения.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анализа химических ощущений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примеры работы химических ощущений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Насморк и пресность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насморке воздух хуже достигает обонятельной области, поэтому привычные блюда кажутся более пресными. Проблема часто не во вкусе, а в потере аромата.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Мята и холод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чистки зубов мятная паста вызывает ощущение холода и свежести. Это не охлаждение ткани, а работа химестезии, связанной с чувствительными нервными окончаниями.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запах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кофе пахнет сильнее, потому что летучие вещества активнее испаряются. Когда напиток остывает, аромат становится слабее, хотя состав почти не меняется.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по-разному оценивают одну и ту же еду из-за привычек, состояния слизистой и индивидуальной чувствительности. Восприятие всегда сочетает химию и физиологию.
</a:t>
            </a:r>
            <a:endParaRPr lang="en-US" sz="117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исследовать вкус и запах в классе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Сравнение с носом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учащихся попробовать один и тот же продукт с зажатым и свободным носом. Сравнение быстро показывает, насколько обоняние влияет на полноту вкусового восприятия.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Узнавание ароматов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закрытые контейнеры с узнаваемыми запахами: кофе, цитрус, ваниль, мята. Задача — определить их без подсказок и обсудить, какие запахи распознаются легче.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Опрос чувствительности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Предложите небольшой опрос о реакции на острое, мятное и кислое. Так можно увидеть, насколько различаются чувствительность и словесное описание ощущения у разных людей.
</a:t>
            </a:r>
            <a:endParaRPr lang="en-US" sz="1183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Обсуждение результатов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наблюдений важно обсудить вывод: вкус, запах и химическое раздражение не совпадают, но вместе формируют общее впечатление от пищи и бытовых веществ.
</a:t>
            </a:r>
            <a:endParaRPr lang="en-US" sz="118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шкале видно, что один и тот же продукт может давать разный вклад сенсорных ощущений. Это особенно заметно при сравнении фруктов, цитрусов и острого перца.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общего ощущения от еды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цельное ощущение возникает там, где одновременно сильны несколько компонентов, а не только собственно вкус.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оценки для учебной диаграммы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химические анализаторы работают хуже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химические анализаторы работают хуже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обоняние и вкус сохраняются, человеку легче распознать испорченную пищу, утечку газа или слишком едкие пары. Значит, эти анализаторы помогают не только есть, но и защищаться.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слизистых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Аллергия, сухой воздух и агрессивные вещества могут вызывать временное ухудшение восприятия. В таких условиях раздражение мешает точнее различать ароматы и вкусовые оттенки.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 длительное раздражение слизистых постепенно снижают чувствительность обоняния и вкуса. Это влияет не только на удовольствие от еды, но и на безопасность.
</a:t>
            </a:r>
            <a:endParaRPr lang="en-US" sz="1301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простуде слизистая отекает, и молекулы запаха хуже достигают рецепторов. Поэтому еда кажется беднее по вкусу, хотя сами вкусовые рецепторы могут работать нормально.
</a:t>
            </a:r>
            <a:endParaRPr lang="en-US" sz="12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химические ощущения как защита и распознавание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обоняние помогают распознавать пищу, а химестезия и боль предупреждают об опасности. Понимание этих систем объясняет привычные ощущения и показывает, как организм защищает себя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2026-07-25T19:35:07Z</dcterms:created>
  <dcterms:modified xsi:type="dcterms:W3CDTF">2026-07-25T19:35:07Z</dcterms:modified>
</cp:coreProperties>
</file>