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США в эпоху «позолоченного века» и «прогрессивной эры»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реформы сформировали новую мощь Америки к XX веку.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США после гражданской войны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1865 года США переживают огромные перемены: индустриализация, рост городов, приток иммигрантов и важные политические реформы. Эти процессы заложили основу для будущего прогресса и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 году протяжённость железных дорог выросла с 148 тыс. км до 410 тыс. км, что значительно ускорило транспортировку сырья и товаров по всей стране.
</a:t>
            </a:r>
            <a:endParaRPr lang="en-US" sz="1455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бум в сталелитейной и нефтяной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Усилились производства стали и нефти, появилось множество новых фабрик, благодаря чему формировались новые классы предпринимателей и рабочих.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рабочей силы и социальных классов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большого числа наёмных рабочих и инженерно-технических специалистов сформировало разнообразное социальное устройство городов и сельской местности.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экономического роста и индустриализации
</a:t>
            </a:r>
            <a:endParaRPr lang="en-US" sz="23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технологические инновации и изобретения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 — Первая электрическая станция Эдисона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Нью-Йорке открыта первая электростанция, что стало началом массового использования электроэнергии.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 — Изобретение телефона Беллом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изменил коммуникации, сделав возможной быструю передачу голосовых сообщений на большие расстояния.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1860–1900 — Патенты и технические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зарегистрировано более 440 тысяч изобретений, включая велосипеды, лифты, электровозы и холодильники.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пишущих машинок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устройство облегчило ведение делопроизводства и ускорило бизнес-процессы во многих сферах.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Корнелиус Вандербильт, Джон Рокфеллер, Эндрю Карнеги и Джон Морган создали мощные империи в железнодорожном, нефтяном, сталелитейном и финансовом секторах. Их стратегии включали скупку конкурентов и политическое влияние.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значительно изменила экономическую структуру Америки, установив контроль над ключевыми отраслями и способствуя развитию крупного бизнеса в стране.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Бароны-разбойники и формирование крупного капитала
</a:t>
            </a:r>
            <a:endParaRPr lang="en-US" sz="29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приток европейских иммигрантов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 по 1900 год американские города приняли миллионы жителей из Ирландии, Италии и Германии, что обеспечило дешёвую рабочую силу для индустриальных предприятий.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иммиграция и последствия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сыграли важную роль в строительстве железных дорог, но законодательные запреты ограничили их численность и права в США.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кварталы в городах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районы типа Литл-Италии и Чайнатауна, где сохранялись традиции и язык, помогая новым жителям адаптироваться.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Иммиграционные волны и их влияние на общество
</a:t>
            </a:r>
            <a:endParaRPr lang="en-US" sz="26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 и рабочее движение
</a:t>
            </a:r>
            <a:endParaRPr lang="en-US" sz="293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росло, рабочие сталкивались с низкими зарплатами, долгими сменами и распространением детского труда.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1886 году основана Американская федерация труда (AFL), которая организовывала забастовки и требовала улучшения условий.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активно боролись за сокращение рабочего дня и повышение зарплаты, что стало началом массового профсоюзного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рабочими и бизнесом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Инцидент на площади Хеймаркет (1886) начался с протеста за восьмичасовой рабочий день и закончился столкновениями с полицией.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Забастовка в Хомстеде (1892) под руководством рабочих стали столкнулись с жесткими мерами со стороны компании Карнеги.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Пуллмане (1894) был вызван снижением зарплаты и поднял вопрос о правах трудящихся на национальном уровне.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частичные успехи, официальные ограничения рабочего дня и детского труда вводились медленно и не последовательны.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 и его влияние на коренные народы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Трансконтинентальной железной дороги и закон о гомстедах предоставили землю новым переселенцам для фермерства и поселений.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вызвало конфликты с коренными индейскими племенами, приведшие к войнам и насильственному переселению в резервации, что разрушило традиционный образ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капитала: монополии и тресты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Корпорации, такие как Standard Oil и U.S. Steel, доминировали в экономике, используя методы демпинга и поглощения конкурентов.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Картельные соглашения между компаниями усиливали контроль над рынками и ограничивали конкуренцию.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Шермана (1890) стал первой попыткой борьбы с монополиями, но не обеспечивал эффективного регулирования в течение долгого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небоскрёбов в Нью-Йорке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здания стали символом нового времени. Они позволили вместить множество офисов и жителей на небольшой площади, меняя облик города и задавая начало мегаполисам.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общественного транспорта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 и метро сделали передвижение по городу быстрым и доступным. Это способствовало расширению городских районов и повседневной жизни горожан.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теньементах и роскошных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богатые жили в просторных домах с удобствами, тогда как бедные и иммигранты обитали в тесных трущобах, что отражало социальное разделение общества.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урбанизация: истории развития
</a:t>
            </a:r>
            <a:endParaRPr lang="en-US" sz="2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были приняты законы, запрещающие детский труд и улучшающие условия работы для молодежи, что защищало здоровье и права детей.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за безопасность продуктов питания привела к принятию законов, регламентирующих качество товаров и борьбе с фальсификацией.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боролись за право голоса, что в итоге увенчалось успехом с ратификацией 19-й поправки.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Ввелся сухой закон, который запрещал производство и продажу алкоголя, как часть усилий по укреплению общественной морали.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реформы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прогрессивных президентов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Рузвельт проводил антимонопольные реформы, вводил охрану природных ресурсов и контролировал железнодорожные тарифы, укрепляя государственное регулирование.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Вудро Вильсон создал Федеральную резервную систему, улучшил кредитную политику и поддерживал улучшения в сфере образования и здравоохранения.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президента стремились повысить ответственность бизнеса и защитить интересы простых граждан, что стало важным этапом политических преобразований.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его развитие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обязательного школьного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1920 году большинство штатов сделали школьное обучение обязательным, что значительно повысило уровень грамотности среди молодёжи и сократило детский труд.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высших учебных заведений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предприниматели вкладывали деньги в университеты, что способствовало развитию науки и культуре, делая образование важной частью жизни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женщин и борьба за права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получили право избирать и быть избранными с принятием 19-й поправки, что стало большим шагом в равноправии.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суфражистского движения, такие как Сьюзен Энтони, организовали массовые кампании и собрания в поддержку женских прав.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участвовали в образовательных и социальных реформах, улучшая условия жизни и защищая права уязвимых групп.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многообразие населения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1880 по 1924 годы в США прибыло около 27 миллионов иммигрантов, создав многокультурные города с разнообразием традиций.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1882 года запретил въезд китайцев, а квоты 1921 и 1924 годов ограничили иммиграцию из Европы, отражая настроения общества того времени.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образовались этнические кварталы, где сохранялись родные языки и обычаи, поддерживая культурную идентичность.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многообразие способствовало культурному развитию, но также вызвало социальные напряжённости и необходимость интеграционных мер.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такие как лампа Эдисона и телефон Белла, революционизировали быт и связь, делая жизнь комфортнее и деловые процессы быстрее.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 Форда позволил массово производить автомобили, что ускорило транспортные связи и изменило облик и стиль жизни американцев, расширяя пригороды.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инновации эпохи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небольшая часть общества владела значительной долей национального богатства, что усиливало напряжённость и приводило к рабочим протестам.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сосредоточено в руках одного процента населения, подчёркивая глубокое социальное неравенство.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эпохи "позолоченного века"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средства массовой информации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журналы, возглавляемые Хёрстом и Пулитцером, активно формировали общественное мнение через сенсационные новости и расследования.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развивались технологии фотографии и кинематографа, что сделало новости и развлечения более доступными и массовыми.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Журналисты-«макрекеры» играли важную роль в разоблачении коррупции и социальных проблем, стимулируя реформы и поддерживая общественный интерес.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эпох на будущее США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«Позолоченный век» и «прогрессивная эра» заложили основы современного американского общества, способствуя развитию экономики, гражданских прав и социальных институтов, что определило путь страны в XX веке.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2026-05-11T02:58:32Z</dcterms:created>
  <dcterms:modified xsi:type="dcterms:W3CDTF">2026-05-11T02:58:32Z</dcterms:modified>
</cp:coreProperties>
</file>