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ротовой полости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запускает пищеварение: измельчает, смачивает и подготавливает пищу.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рот — начало пищеварения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пища впервые сталкивается с зубами, языком и слюной. Эти органы не просто помогают есть: они начинают химическую обработку, формируют пищевой комок и готовят его к дальнейшему продвижению по пищеварительному пути.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зубы и зачем они нужны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откусывают кусочки пищи, а клыки помогают разрывать более плотные продукты. Вместе они делают первый шаг механической обработки, чтобы еда стала удобной для жевания во рту.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зубы: откусить и разорвать
</a:t>
            </a:r>
            <a:endParaRPr lang="en-US" sz="1772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Премоляры и моляры работают как настоящая мельница. Они дробят пищу на мелкие части, увеличивая её поверхность и облегчая действие слюны и ферментов дальше при пережёвывании.
</a:t>
            </a:r>
            <a:endParaRPr lang="en-US" sz="1558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Жевательные зубы: перетереть и измельчить
</a:t>
            </a:r>
            <a:endParaRPr lang="en-US" sz="1463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в пищеварении
</a:t>
            </a:r>
            <a:endParaRPr lang="en-US" sz="2266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подвижная мышца, покрытая слизистой оболочкой. Он постоянно меняет положение, перемешивает пищу со слюной и подталкивает её к зубам, чтобы жевание шло равномерно во всех участках рта.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комок становится достаточно мягким, язык собирает его и помогает начать глотание. Одновременно он участвует во вкусовом восприятии, которое усиливает слюноотделение ещё сильнее во время еды.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слюнные железы помогают во время еды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Околоушные железы — быстрый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Околоушные железы начинают работать особенно заметно во время еды. Их секрет помогает быстро смочить сухую пищу и облегчить жевание. Именно поэтому первый кусок яблока или хлеба становится мягче уже через несколько секунд, а глотать становится легче даже если еда кажется сухой в начале приёма пищи.
</a:t>
            </a:r>
            <a:endParaRPr lang="en-US" sz="1036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Поднижнечелюстные железы — основная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Поднижнечелюстные железы выделяют значительную часть слюны в обычной жизни и при приёме пищи. Их секрет одновременно увлажняет рот и защищает слизистую. Благодаря этому пища не царапает стенки полости рта и легче собирается в комок. Это особенно важно при сухой еде.
</a:t>
            </a:r>
            <a:endParaRPr lang="en-US" sz="111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Подъязычные железы — мягкое скольжение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Подъязычные и мелкие железы работают почти незаметно, но без них рот быстро пересыхал бы. Их секрет делает слюну более скользкой и вязкой, поэтому язык легче двигает пищу, а комок без труда проходит к глотке и не распадается.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слюны и её химические компоненты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почти полностью состоит из воды и растворённых солей — натрия, калия и кальция. Такая основа смачивает пищу и помогает сохранить нормальную среду во рту постоянно.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фермент слюны — альфа-амилаза, или птиалин. Он начинает расщеплять крахмал ещё во рту, поэтому химическая обработка пищи стартует сразу после пережёвывания, до попадания в желудок.
</a:t>
            </a:r>
            <a:endParaRPr lang="en-US" sz="1569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Лизоцим и иммуноглобулины защищают полость рта от микробов, а муцин придаёт слюне вязкость. Благодаря этому слизистая меньше раздражается, а пищевой комок становится скользким и мягким.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слюны обычно близка к нейтральной — примерно 6,8–7,4. Это помогает частично нейтрализовать кислые остатки пищи и поддерживать комфортную работу зубов и слизистой во рту.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 приёме пищи во рту
</a:t>
            </a:r>
            <a:endParaRPr lang="en-US" sz="2297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этапы обработки пищи по материалам школьного курса биологии.
</a:t>
            </a:r>
            <a:endParaRPr lang="en-US" sz="168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секунд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хватает амилазе, чтобы заметно увеличить количество мальтозы в пище.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биологии; данные о действии слюнной амилазы на крахмал.
</a:t>
            </a:r>
            <a:endParaRPr lang="en-US" sz="360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крахмал уже начинает превращаться в более простые сахара, поэтому ротовая полость сразу запускает химическую обработку пищи.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выделяемой слюны в течение 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пики связаны с едой, а ночное снижение объясняет сухость во рту во сне.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биологии; суточное слюноотделение у подростков — 1–1,5 л в сутки.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жевание резко усиливает работу желёз: слюны становится больше, и пища быстрее смачивается.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ротовой полости и её влияние на пищеварение
</a:t>
            </a:r>
            <a:endParaRPr lang="en-US" sz="2285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дважды в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щётка удаляет налёт и остатки пищи с поверхности зубов. Так снижается риск кариеса, а зубы и дёсны лучше сохраняют здоровье.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нить и ополаскиватель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нить очищает промежутки, куда щётка не достаёт, а ополаскиватель помогает смыть мелкие частицы. Вместе они поддерживают чистоту там, где чаще всего начинается воспаление.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рот помогает пищеварению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рту нет воспаления и сильного налёта, жевать и глотать легче. Пища лучше смешивается со слюной, а первичное расщепление идёт без лишних помех.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и их роль в пищеварении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помогают мозгу быстро оценить еду и «подготовить» пищеварение к работе. Когда пища кажется вкусной, слюнные железы начинают выделять секрет активнее уже с первых секунд.
</a:t>
            </a:r>
            <a:endParaRPr lang="en-US" sz="1438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вкус запускает подготовку к пищеварению
</a:t>
            </a:r>
            <a:endParaRPr lang="en-US" sz="1406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 — сладкий, солёный, кислый, горький и умами — дают сигнал, что именно попало в рот. Это помогает организму заранее выбрать нужный темп пищеварения.
</a:t>
            </a:r>
            <a:endParaRPr lang="en-US" sz="171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 и их значение
</a:t>
            </a:r>
            <a:endParaRPr lang="en-US" sz="1768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тщательного пережёвывания пищи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пережёвывание измельчает пищу на мелкие части и увеличивает её поверхность. Чем мельче кусочки, тем легче ферментам работать уже в ротовой полости и далее в желудке.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пережёванная пища быстрее смешивается со слюной и превращается в удобный для глотания комок. Это снижает нагрузку на желудок и помогает пищеварению идти без лишнего напряжения.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жевать плохо, крупные куски дольше перевариваются и могут вызывать дискомфорт. В таком случае организм получает меньше пользы от еды, а пищеварение работает медленнее, чем нужно.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недостатка слюны и их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слюны мало, пища хуже смачивается и во рту появляется сухость. Из-за этого труднее говорить, есть и чувствовать себя комфортно даже в школе и дома.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мешает сформировать мягкий пищевой комок и делает глотание менее безопасным. Пища может задерживаться во рту дольше обычного, что повышает неприятные ощущения и утомляет человека.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слюны ослабляет естественную защиту полости рта. Из-за этого возрастает риск кариеса, раздражения слизистой и бактериальных инфекций, особенно после еды и сладких напитков у подростков.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могут быть стресс, некоторые лекарства и болезни, например синдром Шегрена. Поэтому при постоянной сухости во рту важно обратиться к врачу или стоматологу как можно раньше.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пищеварения в ротовой полости у животных и человека
</a:t>
            </a:r>
            <a:endParaRPr lang="en-US" sz="1748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слюна в основном смачивает и защищает пищу, а жевание помогает подготовить её к дальнейшему перевариванию. У животных эти этапы тоже есть, но выражены по-разному.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начало пищеварения у разных видов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 и овец жевание повторяется, поэтому пища дольше остаётся во рту и лучше перерабатывается. У собак и кошек слюна почти не помогает расщеплять углеводы, потому что амилазы мало.
</a:t>
            </a:r>
            <a:endParaRPr lang="en-US" sz="1556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строение рта влияет на обработку пищи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глотания и его этапы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глотания и роль нервной системы в их согласовании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школьников 12–13 лет уже имеют кариес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2022 года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проблемы зубов у подростков очень распространены и требуют ранней профилактики, регулярной гигиены и визитов к стоматологу.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заболеваний ротовой полости на пищеварение
</a:t>
            </a:r>
            <a:endParaRPr lang="en-US" sz="2257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воспалены дёсны или болит зуб, ребёнок начинает жевать осторожнее и чаще переводит пищу на одну сторону. Кусочки остаются крупнее, слюна смешивается с ними хуже, а еда дольше задерживается во рту. На иллюстрации это может выглядеть как человек, выбирающий только мягкую пищу и быстро устающий.
</a:t>
            </a:r>
            <a:endParaRPr lang="en-US" sz="974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жевать больно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отсутствие одного зуба меняет работу всей челюсти. Пища хуже измельчается, часть нагрузки переходит на соседние зубы, а глотать становится сложнее. В рисунке можно показать ребёнка, который жует одной стороной, торопится закончить приём пищи и избегает твёрдых кусочков из-за боли во рту.
</a:t>
            </a:r>
            <a:endParaRPr lang="en-US" sz="967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зуб — меньше эффективности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рту есть инфекция, организм тратит силы не только на переваривание, но и на борьбу с воспалением. Это мешает нормальному аппетиту и делает приём пищи неприятным. Подойдёт образ покрасневших дёсен, стакана воды и недоеденной тарелки на столе после уроков в школе у подростка сегодня.
</a:t>
            </a:r>
            <a:endParaRPr lang="en-US" sz="102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и лишняя нагрузка
</a:t>
            </a:r>
            <a:endParaRPr lang="en-US" sz="1364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для здоровья ротовой полости и пищеварения
</a:t>
            </a:r>
            <a:endParaRPr lang="en-US" sz="2077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морковь, огурцы и другие свежие продукты требуют активного жевания. Они очищают зубы механически, а клетчатка помогает уменьшить образование налёта во рту без лишнего сахара.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продукты тренируют мышцы рта и заставляют зубы работать слаженно. Благодаря этому пища лучше смешивается со слюной и легче превращается в комок для глотания.
</a:t>
            </a:r>
            <a:endParaRPr lang="en-US" sz="1455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газировка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сладкие перекусы дают бактериям больше пищи и ускоряют разрушение эмали. Газированные напитки дополнительно повышают кислотность и увеличивают риск кариеса у детей и подростков во рту.
</a:t>
            </a:r>
            <a:endParaRPr lang="en-US" sz="1262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поддерживает и зубы, и слизистую оболочку рта. Когда в рационе есть белки, овощи, фрукты и вода, пищеварение начинается спокойнее и увереннее каждый день.
</a:t>
            </a:r>
            <a:endParaRPr lang="en-US" sz="131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ротовой полости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раннего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Правильную технику чистки зубов и привычку пользоваться нитью лучше осваивать как можно раньше. Тогда уход за полостью рта становится обычной частью дня.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утром и вечером, а также контроль сладких перекусов уменьшают налёт и защищают эмаль. Регулярность важнее редких, но долгих процедур.
</a:t>
            </a:r>
            <a:endParaRPr lang="en-US" sz="152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 6 месяцев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Плановый осмотр у стоматолога помогает заметить кариес, воспаление дёсен и неправильный прикус на раннем этапе. Тогда лечение обычно проще и короче.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первых симптомах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боль, кровоточивость или сухость во рту, не стоит ждать. Своевременное лечение предотвращает осложнения и сохраняет нормальное пищеварение.
</a:t>
            </a:r>
            <a:endParaRPr lang="en-US" sz="12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во рту — старт здоровья всего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запускает пищеварение и задаёт его качество. Зубы, язык, слюна и привычки ухода помогают организму получать больше пользы от пищи и сохранять здоровье каждый день.
</a:t>
            </a:r>
            <a:endParaRPr lang="en-US" sz="42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2026-05-09T16:48:37Z</dcterms:created>
  <dcterms:modified xsi:type="dcterms:W3CDTF">2026-05-09T16:48:37Z</dcterms:modified>
</cp:coreProperties>
</file>