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млекопитающих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строению млекопитающих легко узнать в природе и на рисунке.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млекопитающие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на суше, в воде и даже в воздухе. Их внешний вид отражает образ жизни: у одних сильные ноги для бега, у других ласты для плавания или крылья для полёта.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тела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53650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53650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обычно выделяют голову, шею, туловище, конечности и хвост. Эти части хорошо заметны у разных животных, хотя их форма и размеры могут сильно отличаться.
</a:t>
            </a:r>
            <a:endParaRPr lang="en-US" sz="651" dirty="0"/>
          </a:p>
        </p:txBody>
      </p:sp>
      <p:sp>
        <p:nvSpPr>
          <p:cNvPr id="15" name="Text 4"/>
          <p:cNvSpPr txBox="1"/>
          <p:nvPr/>
        </p:nvSpPr>
        <p:spPr>
          <a:xfrm>
            <a:off x="7271375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 хвост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7271375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 хвост у разных млекопитающих устроены по-разному. Именно по этим частям особенно легко заметить приспособление к бегу, лазанию, плаванию или удержанию равновесия.
</a:t>
            </a:r>
            <a:endParaRPr lang="en-US" sz="613" dirty="0"/>
          </a:p>
        </p:txBody>
      </p:sp>
      <p:sp>
        <p:nvSpPr>
          <p:cNvPr id="17" name="Text 6"/>
          <p:cNvSpPr txBox="1"/>
          <p:nvPr/>
        </p:nvSpPr>
        <p:spPr>
          <a:xfrm>
            <a:off x="5566944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566944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 — самая крупная часть тела. К нему прикрепляются конечности, а внутри расположены важные органы, поэтому его форма тесно связана с движением и образом жизни.
</a:t>
            </a:r>
            <a:endParaRPr lang="en-US" sz="689" dirty="0"/>
          </a:p>
        </p:txBody>
      </p:sp>
      <p:sp>
        <p:nvSpPr>
          <p:cNvPr id="19" name="Text 8"/>
          <p:cNvSpPr txBox="1"/>
          <p:nvPr/>
        </p:nvSpPr>
        <p:spPr>
          <a:xfrm>
            <a:off x="3862513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862513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соединяет голову с туловищем и помогает поворачивать голову в нужную сторону. У разных видов она может быть короткой, длинной или почти незаметной.
</a:t>
            </a:r>
            <a:endParaRPr lang="en-US" sz="696" dirty="0"/>
          </a:p>
        </p:txBody>
      </p:sp>
      <p:sp>
        <p:nvSpPr>
          <p:cNvPr id="21" name="Text 10"/>
          <p:cNvSpPr txBox="1"/>
          <p:nvPr/>
        </p:nvSpPr>
        <p:spPr>
          <a:xfrm>
            <a:off x="2158081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2158081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связана с органами чувств и питанием. На ней находятся глаза, уши, нос и рот, поэтому именно здесь сосредоточены важные приспособления к жизни.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защита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всё тело и защищает его от повреждений, потери влаги и переохлаждения. Она помогает животному сохранять постоянные условия внутри организма.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животных, живущих в разных средах, кожа имеет свои особенности. Например, у крота и тюленя она по-разному помогает приспосабливаться к подземной или водной 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кожи часто растут волосы. Они образуют покров, который не только защищает тело, но и помогает сохранять тепло в холодную погоду.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железы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находятся железы, которые выделяют вещества для увлажнения, защиты и охлаждения. У разных видов их работа заметно отличается в зависимости от условий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волосы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волосы уменьшают теплопотери, поэтому особенно важны для животных, живущих в холоде. Густой мех помогает сохранять тепло и защищает тело от внешних воздействий.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цвет шерсти меняется по сезонам. Это делает животное менее заметным в окружающей среде и помогает выживать при смене условий.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может меняться по густоте и цвету. У белого медведя он помогает удерживать тепло, а у многих животных окраска служит маскировкой среди травы, снега или камней.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представляют собой сильно изменённые ногти, покрывающие пальцы. Они защищают конечности и поддерживают тело при быстром беге у копытных животных.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образования связаны с кожей и показывают, как внешнее строение помогает млекопитающим двигаться, добывать пищу и защищать себя.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тоже образованы роговым веществом, но у человека и некоторых других млекопитающих они короче и шире. Их основная роль — защищать кончики пальцев.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 — это твёрдые роговые образования на концах пальцев. Они помогают хищникам удерживать добычу, а многим лазящим животным — цепляться за поверхность.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кожи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Соски и молочные железы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расположены на нижней стороне тела, чаще всего на груди или животе. Они становятся заметны как соски, особенно у самок.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кошки, собаки и коровы соски хорошо различимы. По ним можно легко увидеть, что перед нами представитель млекопитающих.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вида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Соски — важный внешний признак млекопитающих. Через них детёныши получают молоко, а значит, этот признак связан не только со строением, но и с заботой о потомстве.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головы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53650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53650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 образует верхнюю часть головы и вместе с другими её отделами помогает понять форму черепа. У разных животных он заметен по-разному.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71375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7271375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расположен в передней части головы и связан с обонянием. Он помогает животному находить пищу, узнавать окружающий мир и распознавать запахи.
</a:t>
            </a:r>
            <a:endParaRPr lang="en-US" sz="696" dirty="0"/>
          </a:p>
        </p:txBody>
      </p:sp>
      <p:sp>
        <p:nvSpPr>
          <p:cNvPr id="17" name="Text 6"/>
          <p:cNvSpPr txBox="1"/>
          <p:nvPr/>
        </p:nvSpPr>
        <p:spPr>
          <a:xfrm>
            <a:off x="5566944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566944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 млекопитающих служат для слуха и помогают улавливать звуки окружающей среды. Их размер и форма могут сильно отличаться у разных видов.
</a:t>
            </a:r>
            <a:endParaRPr lang="en-US" sz="696" dirty="0"/>
          </a:p>
        </p:txBody>
      </p:sp>
      <p:sp>
        <p:nvSpPr>
          <p:cNvPr id="19" name="Text 8"/>
          <p:cNvSpPr txBox="1"/>
          <p:nvPr/>
        </p:nvSpPr>
        <p:spPr>
          <a:xfrm>
            <a:off x="3862513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862513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располагаются так, чтобы животное лучше замечало движение и ориентировалось в пространстве. Их положение зависит от образа жизни и способа добычи пищи.
</a:t>
            </a:r>
            <a:endParaRPr lang="en-US" sz="696" dirty="0"/>
          </a:p>
        </p:txBody>
      </p:sp>
      <p:sp>
        <p:nvSpPr>
          <p:cNvPr id="21" name="Text 10"/>
          <p:cNvSpPr txBox="1"/>
          <p:nvPr/>
        </p:nvSpPr>
        <p:spPr>
          <a:xfrm>
            <a:off x="2158081" y="3902461"/>
            <a:ext cx="1422600" cy="23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Морда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2158081" y="4185104"/>
            <a:ext cx="14226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Морда включает область рта, носа и челюстей. Её длина и форма связаны с тем, чем питается животное и как оно добывает пищу.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 слух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уши у млекопитающих бывают маленькими или крупными, округлыми или вытянутыми. Их форма зависит от того, как животному нужно улавливать звуки.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тюленя наружные ушные раковины почти незаметны. Такое строение связано с жизнью в воде, где лишние выступающие части мешали бы плаванию.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слуха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собирают звуковые волны и помогают определить, откуда исходит звук. Это важно для поиска пищи, общения и своевременного замечания 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глаза помогают млекопитающим точнее оценивать расстояние и лучше ориентироваться в пространстве.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обычно работают вместе, помогая оценивать расстояние и замечать движение.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собаки обоняние особенно сильно: оно помогает искать след, пищу и знакомых животных даже на большом расстоянии.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62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300 млн
</a:t>
            </a:r>
            <a:endParaRPr lang="en-US" sz="4662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обонятельных рецепторов у собаки, поэтому запахи она различает гораздо точнее человека.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о собаке (olfaction)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вибриссы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пути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идёт по тёмному коридору и осторожно проверяет пространство перед собой. Её длинные усы касаются стены и помогают понять, хватит ли ширины, чтобы пройти без препятствий.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темноте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Морда выдры постоянно движется в воде, а чувствительные усы помогают заметить добычу даже там, где видимость плохая. Такие усы работают как короткие «антенны» для близкого расстояния.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на ощупь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сумерках мышь пробирается между камнями и ветками, почти не видя окружающих предметов. Вибриссы улавливают прикосновения и подсказывают, где рядом есть безопасный проход или укрытие.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и подвижность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соединяет голову с туловищем и делает движения головы более свободными. Благодаря этому животное может быстрее замечать опасность, искать пищу и менять направление взгляда.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разная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шеи влияет и на питание, и на поведение животного. Там, где нужно тянуться вверх или широко оглядываться, шея обычно длиннее и подвижнее.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способом жизни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жирафа шея очень длинная, потому что ему нужно доставать листья с высоких деревьев. У крота она короткая: в подземных ходах важнее не высота обзора, а сила и устойчивость.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 его части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тела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 — это основная часть тела млекопитающего. Снаружи оно выглядит как единый крупный отдел, к которому прикрепляются передние и задние конечности.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также переходит в тазовую область, где крепятся задние конечности. Такое строение помогает животному удерживать равновесие, двигаться и распределять нагрузку.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туловища зависит от образа жизни животного. У тюленя оно обтекаемое, у лошади — вытянутое и стройное, а у летучей мыши связано с полётом.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и живот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туловища различают грудную и брюшную области. Эти части заметны и снаружи: грудь находится впереди, а живот — ниже и ближе к задней части тела.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передние конечности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Лапа наземного зверя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лапа кошки состоит из плеча, предплечья и кисти, но снаружи выглядит как обычная лапа. Она помогает ходить, хватать добычу и мягко приземляться во время прыжка.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 для плавания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кита передняя конечность стала ластом. Такая форма помогает удерживать направление в воде, поворачивать тело и двигаться более уверенно в водной среде.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для полёта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летучей мыши передняя конечность преобразована в крыло. Между сильно удлинёнными пальцами натянута кожная перепонка, которая делает возможным активный полёт.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лошади задние конечности приспособлены к бегу, а у выдры и бобра — к движению в воде. Их строение показывает, что одна и та же часть тела может выполнять разные задачи.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движением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лап зависит от способа передвижения. Там, где нужны скорость, прыжок или плавание, у животного развиваются именно такие задние конечности, которые дают наибольшее преимущество.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зайца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зайца задние ноги длинные и мощные, поэтому он легко совершает сильные прыжки. Такая особенность помогает быстро уходить от опасности и резко менять направление.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конечности у многих млекопитающих служат главной опорой тела. Они принимают на себя значительную часть нагрузки и помогают животному толкаться при движении вперёд.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конечности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и его функции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лазании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хвост белки помогает удерживать равновесие на ветках и служит опорой при быстром лазании. Он также делает движения животного более точными и уверенными.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в воде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бобра хвост уплощён и покрыт чешуйками. Он помогает в воде, служит опорой на суше и может использоваться для защиты и резкого удара по поверхности.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 прыжках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кенгуру хвост работает как противовес и поддерживает тело при прыжках. Благодаря ему животное лучше сохраняет равновесие, когда быстро перемещается по открытому пространству.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внешнее строение млекопитающих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строение конечностей связано со способом передвижения у разных млекопитающих.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млекопитающих приспособлены к разным движениям: бегу, прыжкам и плаванию.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позвоночными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признаков помогает быстро отличить млекопитающих от других позвоночных.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есть набор характерных признаков, которых нет у птиц и рептилий.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млекопитающих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Млекопитающее легко узнать по сочетанию признаков: шерсти, молочных желез, развитых органов чувств и конечностей, приспособленных к разным видам движения. Эти детали видны и на рисунках, и в природе.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2026-07-25T17:16:14Z</dcterms:created>
  <dcterms:modified xsi:type="dcterms:W3CDTF">2026-07-25T17:16:14Z</dcterms:modified>
</cp:coreProperties>
</file>