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86145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её роль в практической деятельности человека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948900" y="15336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372600" y="293639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раскрывает тайны наследственности и изменчивости живых организмов.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науки о наследственности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экспериментов Менделя с горохом до открытий ДНК и современных технологий CRISPR генетика постоянно развивается и влияет на биологию и медицину.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наследственности и изменчивости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— это передача признаков от родителей к потомкам через гены, обеспечивающая сходство внутри вида.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— разнообразие признаков среди особей, возникающее из-за мутаций, рекомбинаций и влияния внешней среды.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процесса вместе обеспечивают эволюционное развитие и биологическое разнообразие на нашей планете.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и структура ДНК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расположенные на ДНК, задают синтез белков, которые определяют функции и внешний вид клеток и организмов в целом.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биологическую информацию в виде последовательностей нуклеотидов, формируя основу наследственности у всех живых организмов.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генетики в современную медицину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Выявление наследственных заболеваний стало возможным благодаря генетическому тестированию на наличие мутаций и дефектов в генах.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Фармакогенетика помогает подобрать лекарства, учитывая индивидуальные генетические особенности пациента для максимальной эффективности лечения.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используются для создания персонализированных планов терапии, повышающих качество жизни больных.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тестов, таких как на фенилкетонурию или мутации BRCA, способствует ранней диагностике и профилактике заболеваний.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962579"/>
            <a:ext cx="4873500" cy="14907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заболевания и методы диагностики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основные наследственные болезни, гены, методы диагностики и возможность скрининга у новорожденных.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диагностика наследственных заболеваний существенно улучшает прогноз и качество жизни.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в селекции растений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устойчивых к засухе сортов пшеницы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генетики помогает получить пшеницу, которая лучше переносит засушливые периоды, снижая потери урожая и обеспечивая продовольственную безопасность.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с улучшенным содержанием аминокислот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методы позволяют улучшить пищевую ценность кукурузы, увеличивая важные аминокислоты для здоровья человека и животных.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урожайности генетически модифицированных и традиционных культур
</a:t>
            </a:r>
            <a:endParaRPr lang="en-US" sz="210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 урожайности ГМО и традиционных культур достигает 30–50%, что значительно повышает эффективность сельского хозяйства.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модификации способствуют существенному увеличению продуктивности основных сельскохозяйственных культур.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2023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54617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7025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10869" y="1845400"/>
            <a:ext cx="170363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развитие животноводства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по продуктивности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помогает селекционерам выбирать животных с оптимальными параметрами роста и продуктивности.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устойчивости к болезням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генов устойчивости способствует формированию здоровых стад с улучшенным иммунитетом.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тестирование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Тесты на наличие генов лактозопродуктивности позволяют эффективно управлять стадом и добиваться высокого молочного выхода.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процесса селекции животных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 последовательность отбора в животноводстве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диагностика у человека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диагностика позволяет обнаруживать наследственные изменения в ДНК, помогающие установить причины заболеваний на ранних этапах и предупредить возможные осложнения.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Пренатальные и неонатальные тесты, включая NIPT, выявляют генетические риски у плода и новорождённых, обеспечивая своевременную медицинскую помощь и профилактику патологий.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развитых странах распространено составление персональных генетических паспортов, которые помогают более точно выбирать лечение и оценивать риск наследственных болезней.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 с помощью технологии CRISPR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работы CRISPR/Cas9
</a:t>
            </a:r>
            <a:pPr algn="ctr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CRISPR/Cas9 действует как «генетические ножницы», которые точно разрезают ДНК в нужных местах. Это открывает возможности для исправления мутаций и изменения генов с высокой точностью.
</a:t>
            </a:r>
            <a:endParaRPr lang="en-US" sz="1042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сельском хозяйстве
</a:t>
            </a:r>
            <a:pPr algn="ctr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CRISPR создаются сорта растений с повышенной устойчивостью к вредителям и неблагоприятным условиям, что способствует увеличению урожайности и снижению использования химикатов.
</a:t>
            </a:r>
            <a:endParaRPr lang="en-US" sz="1026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 медицине
</a:t>
            </a:r>
            <a:pPr algn="ctr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Ведутся клинические испытания по лечению наследственных заболеваний, таких как серповидноклеточная анемия и наследственная слепота, где CRISPR позволяет исправить дефектные гены и облегчить симптомы.
</a:t>
            </a:r>
            <a:endParaRPr lang="en-US" sz="104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и социальные аспекты генетики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Обсуждается возможность создания 'дизайнерских детей' с желательными чертами, что вызывает вопросы о социальной справедливости и естественности развития.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приватности генетических данных становится важной темой, поскольку утечка информации может привести к дискриминации и нарушению прав человека.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Потенциальные непредсказуемые последствия вмешательства в геном требуют разработки законов и этических норм, чтобы предотвратить злоупотребления и гарантировать безопасность.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недостатки генной инженерии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положительные и отрицательные стороны генной инженерии, подчеркивающие необходимость ответственного подхода и контроля.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обладает большим потенциалом, но требует строгого контроля и обсуждения для минимизации рисков и этических проблем.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 биоэтики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методы в криминалистике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ДНК-экспертиза использовалась в 1986 году для идентификации личности в деле К. Джефриса, что открыло новую эру криминалистики.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позволяют с точностью более 99,99% определять личность и устанавливать кровные связи между родственниками.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активно применяется для разыскания пропавших без вести и разрешения споров о наследстве.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методы способствуют повышению эффективности расследований и служат важным инструментом правосудия.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525" y="2046275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23750" y="3355404"/>
            <a:ext cx="198300" cy="176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37719" y="1443225"/>
            <a:ext cx="170363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в охране природы и биоразнообразия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1225350" y="18699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устойчивых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помогают выводить сорта растений, устойчивые к вредителям и болезням, сокращая потребность в применении химикатов и уменьшая вред окружающей среде.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193375" y="316986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загрязнений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биоиндикаторы на основе генетических маркеров, позволяющие отслеживать вредные вещества в воде и почве, что способствует охране экосистем.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193375" y="126690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популяций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ДНК-анализа изучается генетическая структура редких видов, что позволяет разрабатывать эффективные программы по сохранению и восстановлению популяций.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применения генетического тестирования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тестирования в медицине обусловлена его ролью в профилактике и диагностике заболеваний на ранних этапах.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применения в медицине отражает её приоритетность, в то время как спорт, криминалистика и личные интересы являются важными, но менее массовыми направлениями.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GeneticTestGlobal, 2022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Персонализированная медицина — новый подход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применения включают таргетную терапию при онкологических заболеваниях и индивидуально подобранные препараты для диабетиков, что улучшает качество жизни пациентов.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помогает врачам определить оптимальные лекарства и дозировки для каждого пациента, снижая риск побочных эффектов и повышая эффективность лечения.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генетики: перспективные направления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Разрабатываются методы выращивания тканей и органов из стволовых клеток для трансплантации, что может решить проблему дефицита донорских материалов.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направлены на увеличение продолжительности жизни и эффективную борьбу с редкими наследственными заболеваниями на генетическом уровне.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геномами организмов позволяет создавать новые сорта растений и животных с уникальными характеристиками для медицины и сельского хозяйства.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— ключ к прогрессу и благополучию общества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кардинально меняет здоровье, сельское хозяйство и экологию, открывая новые возможности и требуя ответственного отношения и осознанного применения знаний во благо будущих поколений.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2026-05-08T04:54:39Z</dcterms:created>
  <dcterms:modified xsi:type="dcterms:W3CDTF">2026-05-08T04:54:39Z</dcterms:modified>
</cp:coreProperties>
</file>