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55" y="701039"/>
            <a:ext cx="3938489" cy="338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земли: от раздробленности к единой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княжеств к единому государству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 лежали между Рейном, Эльбой и Дунаем. Народы говорили на близких языках, но жили по разным законам и под властью разных правителей, поэтому единой столицы и общего порядка долго не существовало.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Европа: земля многих правителей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V–IX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Западной Римской империи здесь усилились франки, саксы, бавары и швабы. Они создали основу будущих германских земель, но оставались отдельными политическими силами.
</a:t>
            </a:r>
            <a:endParaRPr lang="en-US" sz="1303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962 год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Оттон I получил императорскую корону. Так возникла Священная Римская империя, которая объединила многие земли под одной верховной властью.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не стала единым государством: местные князья и города сохранили широкую самостоятельность, а раздробленность осталась главной чертой региона.
</a:t>
            </a:r>
            <a:endParaRPr lang="en-US" sz="136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племён к империи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как политическая мозаика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владений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империи существовали княжества, герцогства, курфюршества, епископства и вольные города. Каждое владение имело свои порядки, границы и правителя, поэтому карта выглядела как пёстрое лоскутное одеяло.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местные правители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считался главой империи, но на местах князья часто решали почти всё сами: собирали налоги, вели войны и заключали союзы. Центр не мог полностью подчинить периферию.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церковь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Епископства и свободные города обладали особыми правами и нередко соперничали с князьями. Это усиливало различия между землями и делало единую власть ещё более слабой.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Разноцветная карта помогает увидеть главное: германские земли не были одним государством, а состояли из множества самостоятельных частей, связанных общей империей лишь формально.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272641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земель выделялись размерами, богатством и политическим влиянием.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общей раздробленности именно крупные и богатые земли задавали политический тон и готовили почву для будущего объединения.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по германским землям Средних веков и Нового времени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германские земли и их роль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ярмарки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благодаря ремесленникам, рынкам и регулярным ярмаркам. Здесь быстрее накапливались деньги, появлялись мастерские и склады, а жизнь становилась более оживлённой, чем в сельской местности.
</a:t>
            </a:r>
            <a:endParaRPr lang="en-US" sz="1273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Ганза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Любек и Гамбург входили в Ганзейский союз, объединявший торговые города Балтийского и Северного морей. Это помогало защищать пути торговли и усиливало влияние городов на северных землях.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самоуправление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советы сами решали важные вопросы: собирали налоги, следили за порядком и защищали интересы жителей. Поэтому городские общины нередко были свободнее сельских территорий.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учёбы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городах открывались школы, библиотеки и университеты. Благодаря этому они становились не только богатыми, но и культурными центрами, где распространялись новые знания и идеи.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города меняли жизнь германских земель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Сильнейшие земли опирались не только на армию, но и на управление, финансы и союзников. Именно поэтому их влияние выходило далеко за пределы собственных границ.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 Пруссия заметно опережали остальные земли; Пруссия быстро приближалась к Австрии, что делало их главными соперниками в германском мире.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схема по историческим обобщениям о XVIII веке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крупнейших германских земель в XVIII веке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религиозный раскол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Лютера распространялись благодаря книгам, листовкам и проповедям. Печатный станок помогал быстро передавать новые взгляды, а люди могли читать и обсуждать их в разных городах.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в Виттенберге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1517 году Мартин Лютер выступил против продажи индульгенций. Его протест быстро стал известен далеко за пределами города и вызвал широкое обсуждение в германских землях.
</a:t>
            </a:r>
            <a:endParaRPr lang="en-US" sz="1025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1555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Аугсбургский религиозный мир закрепил принцип: чья земля, того и вера. Германские земли оказались разделены на католические и протестантские области, что усилило разобщённость.
</a:t>
            </a:r>
            <a:endParaRPr lang="en-US" sz="1010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князей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князей и горожан поддержала реформу, потому что она давала возможность усилить самостоятельность и изменить церковную жизнь. Так религиозный спор стал и политическим.
</a:t>
            </a:r>
            <a:endParaRPr lang="en-US" sz="9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Реформация изменила германские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идей Лютера до усиления княжеств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63" y="2535418"/>
            <a:ext cx="2601643" cy="2002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913" y="2535418"/>
            <a:ext cx="2601643" cy="2002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063" y="2535418"/>
            <a:ext cx="2601643" cy="200206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и её последствия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после пожаров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война начиналась с осады и штурма, а заканчивалась руинами. Дома, стены и склады сгорали, и жители возвращались уже не в город, а в выжженную пустоту. Особенно тяжело было там, где бой шёл несколько раз подряд.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без 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после прохода войск превращалось в голую землю: зерно вытоптано, скот уведён, запасы отняты. Людям приходилось искать пищу в других местах, а иногда покидать родные деревни навсегда.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долгой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принесла голод, болезни и резкое сокращение населения. Для германских земель она стала не только военным конфликтом, но и тяжёлым испытанием для повседневной жизни, хозяйства и будущего развития.
</a:t>
            </a:r>
            <a:endParaRPr lang="en-US" sz="10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и новые правила Европы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1648 года завершил Тридцатилетнюю войну, которая опустошила многие германские земли. Люди надеялись на мир, но цена его оказалась очень высокой: разорение, потери и упадок городов.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император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сохранил почётный титул, но его власть заметно ослабла. Князья получили больше свободы в управлении своими владениями, поэтому единая политика в германских землях так и не сложилась.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силы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мирного договора Франция и Швеция усилили своё положение в европейских делах. Германские земли оказались между более влиятельными соседями, которые теперь могли заметно вмешиваться в их судьбу.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единого государства оставалось множество отдельных княжеств и городов. Это замедлило объединение Германии на долгие годы, потому что у каждого правителя были свои интересы, законы и цели.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820" y="2755985"/>
            <a:ext cx="3940361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«Германские земли»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 Пруссия — два главных центра силы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ведущих государств помогает понять, почему именно они определяли политическую жизнь германских земель в XVIII–XIX веках.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опиралась на престиж империи, а Пруссия — на сильную армию. Их соперничество мешало объединению, но одновременно подталкивало немецкие земли к выбору лидера.
</a:t>
            </a:r>
            <a:endParaRPr lang="en-US" sz="12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укреплялась не только в войнах, но и внутри страны: чиновники собирали налоги, а армия подчинялась строгому распорядку.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силы Пруссии был постепенным. К концу XVIII века она стала государством, способным соперничать с Австрией за лидерство в германском мире.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на основе истории Пруссии XVIII века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Пруссия стала сильнее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68" y="1767993"/>
            <a:ext cx="277579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43740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Виттенберг, Гейдельберг и Йена стали известными центрами учёбы. Здесь готовили священников, юристов и учёных, а университеты влияли на жизнь не только города, но и целых земель.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печать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сделало знания доступнее для горожан и студентов. Печатные книги быстро распространяли новые идеи, помогали спорить о вере и объединяли образованных людей разных германских земель.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княжествах постепенно росло значение школ. Образование становилось важным для церкви, управления и торговли, поэтому грамотных людей в германских землях становилось всё больше.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укреплялся как общий язык книг и общения. Это помогало жителям разных земель лучше понимать друг друга, даже если они жили под властью разных правителей.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образование германских земель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1803–1804: Перестройка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изменили карту Германии ещё до 1806 года. Многие мелкие владения были объединены или потеряли самостоятельность, а старый порядок всё больше разрушался.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1806: Конец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давлением Наполеона Священная Римская империя прекратила существование. Это стало символом конца многовековой политической системы, которая уже не могла удерживать германские земли вместе.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Рейнский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германских государств вошла в Рейнский союз и оказалась в зависимости от Франции. Новые границы и реформы показали, что старый политический мир уже не вернётся.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Наполеоновская эпоха и конец старой империи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объединению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политические события XVIII–XIX веков постепенно привели к созданию единой Германской империи.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01987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1870 году Пруссия и Франция вступили в войну, которая быстро стала важным событием для всей Европы. Для германских государств это было испытание и шанс приблизиться к объединению.
</a:t>
            </a:r>
            <a:endParaRPr lang="en-US" sz="1050" dirty="0"/>
          </a:p>
        </p:txBody>
      </p:sp>
      <p:sp>
        <p:nvSpPr>
          <p:cNvPr id="11" name="Text 2"/>
          <p:cNvSpPr txBox="1"/>
          <p:nvPr/>
        </p:nvSpPr>
        <p:spPr>
          <a:xfrm>
            <a:off x="3287362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Пруссии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Прусская армия оказалась сильнее, а её успехи укрепили авторитет Берлина среди немецких земель. Многие государства поддержали Пруссию, потому что видели в ней будущего лидера объединения.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052278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 Версале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январе 1871 года в Версале был провозглашён германский император. Так появилось единое немецкое государство, которое стало новым политическим центром Центральной Европы.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 и рождение единой Германии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не уничтожило местные различия сразу, но оно создало единую политическую рамку для всей Германии и изменило баланс сил в 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множества государств к одной империи сделал Германию более цельной и заметной на карте Европы.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истории Германии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 до и после объединения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германских земель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раздробленность помогла сохранить сильные различия между землями. У каждого региона сложились свои традиции, особенности управления и привычки, которые заметны в Германии и сегодня.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города, университеты и торговые центры не потеряли значения. Многие из них выросли ещё в эпоху княжеств и позже стали важными научными и культурными центрами.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страны долго сохранялись местные говоры и обычаи. Поэтому германская культура стала многослойной: общая история соединяет людей, но не стирает их особенности.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Германия во многом напоминает своё прошлое: она состоит из федеральных земель. Такое устройство позволяет сочетать единство страны и самостоятельность отдельных регионов.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раздробленности к единству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германских земель показывает, как из множества княжеств, войн и соперничества постепенно выросла единая Германия. Этот путь занял века, но изменил всю Центральную Европу.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2026-06-02T07:35:40Z</dcterms:created>
  <dcterms:modified xsi:type="dcterms:W3CDTF">2026-06-02T07:35:40Z</dcterms:modified>
</cp:coreProperties>
</file>