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576175"/>
            <a:ext cx="43587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x²: что это за зависимость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параболой и её главными свойствами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y = x² в 7 классе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функция помогает перейти от простых вычислений к работе с переменными, таблицами и графиками. На её примере удобно увидеть, как формула определяет форму линии и чем нелинейная зависимость отличается от линейной.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 показывает, почему при x и −x получается одно и то же значение функции.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функции y = x²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811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числа самого на себя даёт квадрат и объясняет одинаковые значения для противоположных x.
</a:t>
            </a:r>
            <a:endParaRPr lang="en-US" sz="181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построения графика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273800" y="1379075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Берём несколько x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увидеть форму графика, выбирают удобные значения слева и справа от нуля: −3, −2, −1, 0, 1, 2, 3. Так легче заметить симметрию.
</a:t>
            </a:r>
            <a:endParaRPr lang="en-US" sz="1022" dirty="0"/>
          </a:p>
        </p:txBody>
      </p:sp>
      <p:sp>
        <p:nvSpPr>
          <p:cNvPr id="13" name="Text 3"/>
          <p:cNvSpPr txBox="1"/>
          <p:nvPr/>
        </p:nvSpPr>
        <p:spPr>
          <a:xfrm>
            <a:off x="20179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y по формуле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выбранного x находят значение y = x². Получаются пары чисел, по которым потом строят точки на координатной плоскости без лишних догадок.
</a:t>
            </a:r>
            <a:endParaRPr lang="en-US" sz="1022" dirty="0"/>
          </a:p>
        </p:txBody>
      </p:sp>
      <p:sp>
        <p:nvSpPr>
          <p:cNvPr id="14" name="Text 4"/>
          <p:cNvSpPr txBox="1"/>
          <p:nvPr/>
        </p:nvSpPr>
        <p:spPr>
          <a:xfrm>
            <a:off x="3762068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Сравниваем результаты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x от нуля, тем больше y. При этом одинаковые по модулю числа дают одинаковые ответы, например −2 и 2.
</a:t>
            </a:r>
            <a:endParaRPr lang="en-US" sz="1022" dirty="0"/>
          </a:p>
        </p:txBody>
      </p:sp>
      <p:sp>
        <p:nvSpPr>
          <p:cNvPr id="15" name="Text 5"/>
          <p:cNvSpPr txBox="1"/>
          <p:nvPr/>
        </p:nvSpPr>
        <p:spPr>
          <a:xfrm>
            <a:off x="5506199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Наносим точки 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удобно отмечать по одной, сверяясь с координатами. Ошибка в одном числе сразу меняет положение точки и может исказить весь график.
</a:t>
            </a:r>
            <a:endParaRPr lang="en-US" sz="1022" dirty="0"/>
          </a:p>
        </p:txBody>
      </p:sp>
      <p:sp>
        <p:nvSpPr>
          <p:cNvPr id="16" name="Text 6"/>
          <p:cNvSpPr txBox="1"/>
          <p:nvPr/>
        </p:nvSpPr>
        <p:spPr>
          <a:xfrm>
            <a:off x="7250336" y="1379079"/>
            <a:ext cx="1620000" cy="14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Готовим основу для параболы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точек видно, что они не образуют прямую линию. Если соединить их плавно, получится характерная кривая графика функции.
</a:t>
            </a:r>
            <a:endParaRPr lang="en-US" sz="10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растут значения x²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функции y = x²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видно неравномерное увеличение: каждый следующий шаг по x даёт всё больший прирост значения.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 числа растёт быстрее самого числа, поэтому зависимость нельзя считать линейной.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функции y = x²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25425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Функцию можно вычислить для любого числа, потому что квадрат существует и для положительных, и для отрицательных значений, и для нуля.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775859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вычисления квадрата не бывает отрицательным. Поэтому график функции лежит на оси Ox или выше неё.
</a:t>
            </a:r>
            <a:endParaRPr lang="en-US" sz="922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419937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Минимум в нуле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Наименьшее значение равно 0 и достигается только при x = 0. Это самая низкая точка всей параболы.
</a:t>
            </a:r>
            <a:endParaRPr lang="en-US" sz="9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071421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пары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числа с одинаковым модулем, но разным знаком, значения функции совпадут. Например, −4 и 4 дают один и тот же результат.
</a:t>
            </a:r>
            <a:endParaRPr lang="en-US" sz="922" dirty="0"/>
          </a:p>
        </p:txBody>
      </p:sp>
      <p:sp>
        <p:nvSpPr>
          <p:cNvPr id="15" name="Text 6"/>
          <p:cNvSpPr txBox="1"/>
          <p:nvPr/>
        </p:nvSpPr>
        <p:spPr>
          <a:xfrm>
            <a:off x="826825" y="3728464"/>
            <a:ext cx="3809400" cy="4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от нуля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удаления от нуля по обе стороны график поднимается всё выше. Значит, величина y зависит не от знака, а от расстояния до нуля.
</a:t>
            </a:r>
            <a:endParaRPr lang="en-US" sz="9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функции y = x²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по формуле и таблице значений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7764" y="1240569"/>
            <a:ext cx="2388478" cy="191031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 — парабола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Фигура, которую легко узнать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отметить точки для разных значений x и соединить их плавной линией, получается кривая, похожая на широкую чашу. Она открыта вверх и называется параболой. Именно так выглядит график функции y = x².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вершина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нижняя точка графика — это вершина параболы. Для функции y = x² она совпадает с началом координат: (0; 0). Отсюда график начинает подниматься в обе стороны.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дальние точки выше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расстояние от нуля по оси x, тем сильнее возрастает y. Поэтому точки (1; 1), (2; 4) и (3; 9) располагаются всё выше, а форма графика становится заметной и понятной.
</a:t>
            </a:r>
            <a:endParaRPr lang="en-US" sz="107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графика относительно оси Oy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204124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высота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 противоположными значениями x находятся на одном уровне по вертикали. Например, (2; 4) и (−2; 4) выглядят как зеркальные пары относительно оси Oy.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305179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одна сторона графика получилась, а другая нет, значит, в вычислениях или отметке точек есть ошибка. Симметрия помогает быстро её заметить.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273800" y="2254654"/>
            <a:ext cx="45300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симметрии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появляется потому, что квадрат любого числа не зависит от знака. Поэтому выражения x² и (−x)² дают одинаковый результат.
</a:t>
            </a:r>
            <a:endParaRPr lang="en-US" sz="11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функции для разных x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меняется значение функции при разных аргументах.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зависят от модуля числа: противоположные x дают одинаковый результат, а минимум достигается в нуле.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функции y = x²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квадрата растёт по правилу x²: чем больше сторона, тем быстрее увеличивается результат. Это связывает алгебру с геометрией.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см²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формула площади квадрата S = a²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906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такова площадь квадрата со стороной 5 см, и это напрямую показывает смысл возведения числа в квадрат.
</a:t>
            </a:r>
            <a:endParaRPr lang="en-US" sz="190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площадь квадрата при увеличении стороны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S = a², вычисления для сторон 1–5 см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 неравномерный рост: каждый следующий квадрат прибавляет больше площади, чем предыдущий.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S = a² растёт быстрее линейной: при увеличении стороны на 1 см прирост площади становится всё больше.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2837" y="1898603"/>
            <a:ext cx="197325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5694" y="1898603"/>
            <a:ext cx="230213" cy="26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01740"/>
            <a:ext cx="256800" cy="256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квадратная зависимость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фигур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Квадратная зависимость встречается в задачах на площадь квадрата и других фигур, где результат связан с умножением длины на саму себя.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Координатная плоскость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измерении расстояний на плоскости часто используют квадрат чисел, поэтому зависимость y = x² помогает связывать формулу с графиком и точками.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Физические формулы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физических задачах величины меняются неравномерно, и квадрат числа позволяет описать ускоренный рост или изменение результата.
</a:t>
            </a:r>
            <a:endParaRPr lang="en-US" sz="1222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изменений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функция удобна для анализа величин, которые увеличиваются всё быстрее, а не одинаковыми шагами, как при линейной зависимости.
</a:t>
            </a:r>
            <a:endParaRPr lang="en-US" sz="12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работе с формулой y = x²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 2x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помнить: x² означает умножить число на само себя, а не на 2. Например, при x = 3 получаем 9, а не 6.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Соединяют точки неверно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функции нужно проводить плавной линией. Если соединить точки ломаными отрезками, получится неверное изображение параболы.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Ошибаются со знаком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отрицательных значений x результат всё равно не отрицательный. Если x = -4, то y = 16, потому что квадрат любого числа не меньше нуля.
</a:t>
            </a:r>
            <a:endParaRPr lang="en-US" sz="12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функции y = x²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отличить квадратичную зависимость от линейной по значениям и виду графика.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график при изменении формулы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форма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x² служит исходным примером: вершина находится в начале координат, а парабола открыта вверх.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Добавление числа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 формуле прибавить или вычесть число, график сдвигается вверх или вниз, но его форма не меняется.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внутри квадрата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изменить выражение при x, парабола может сместиться влево или вправо. Это помогает изучать более сложные функции на основе знакомого графика.
</a:t>
            </a:r>
            <a:endParaRPr lang="en-US" sz="117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функций y = x и y = x²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значения функций при x = 0, 1, 2, 3, 4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функции начинаются с нуля, но дальше ведут себя по-разному: одна растёт равномерно, другая ускоряется.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функция даёт одинаковый шаг прироста, а квадратичная — всё больший, поэтому её график становится круче.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414567"/>
            <a:ext cx="4389600" cy="20915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свойства функции y = x²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собрать основные сведения об одной из самых важных функций 7 класса.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проста по записи, но важна для понимания графиков, симметрии и связи между формулой и изображением на плоскости.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математики: свойства функции y = x²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= -5, то y = 25. Это показывает, что квадрат отрицательного числа становится положительным, а значения функции не уходят ниже нуля.
</a:t>
            </a:r>
            <a:endParaRPr lang="en-US" sz="1122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Ноль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= 0, то y = 0. Это единственная точка, где график касается оси Ox и принимает наименьшее значение.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пример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сторона квадрата равна 6 см, то площадь равна 36 см². Здесь видно, как квадрат числа используется в геометрии и в обычных вычислениях.
</a:t>
            </a:r>
            <a:endParaRPr lang="en-US" sz="1122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= 4, то y = 16. Чем больше x, тем быстрее растёт результат, поэтому квадратичная зависимость меняется неравномерно.
</a:t>
            </a:r>
            <a:endParaRPr lang="en-US" sz="11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о y = x²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 = x² задаёт параболу с вершиной в точке (0; 0), симметрией относительно оси Oy и неотрицательными значениями. Она помогает уверенно работать с таблицами, графиками и квадратами чисел.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2026-05-29T14:42:07Z</dcterms:created>
  <dcterms:modified xsi:type="dcterms:W3CDTF">2026-05-29T14:42:07Z</dcterms:modified>
</cp:coreProperties>
</file>