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A nice weekend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выходных, событиях прошлого и любимом отдыхе.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выходные — удобная тема для разговора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шестиклассникам: она связана с их опытом, знакомой лексикой и простыми прошедшими действиями. На её основе легко учиться говорить о себе, задавать вопросы и строить короткий рассказ.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8" y="1242412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65020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53095"/>
            <a:ext cx="311100" cy="27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weekend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выходных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weekend, Saturday и Sunday помогают точно назвать дни отдыха. Выражения free time, after school и in the evening задают время действий и делают рассказ понятнее.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play football, ride a bike, go to the park и meet friends описывают движение и общение. Они часто встречаются в ответах о том, как прошли суббота и воскресенье.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read a book и relax подходят для тихих моментов выходного дня. Они помогают показать, что школьник не всё время занят делами, а ещё отдыхает.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then, after that, finally, because, but и so соединяют предложения в логичный текст. С их помощью короткий ответ легко превратить в мини-историю.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help at home, do homework, relax и watch a film показывают спокойные занятия дома. Такая лексика помогает описывать обычный день без сложных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дети в выходные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Шестиклассники часто проводят время во дворе или в парке: играют с друзьями, гуляют, катаются на велосипеде или самокате. Такие занятия легко описать простыми английскими фразами.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выбирают спокойные занятия дома: смотрят фильм, читают, рисуют или просто отдыхают. Эти действия помогают показать, что выходной может быть тихим и уютным.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выходные дети нередко помогают родителям, убирают комнату или выполняют небольшие дела по дому. Такая лексика особенно полезна, когда нужно рассказать о семейных обязанностях.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гости и к родным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походы в гости и встречи с бабушкой, дедушкой или двоюродными братьями и сёстрами. Эти ситуации удобно описывать с помощью слов visit, family и together.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выходные проходят вне дома: в поездке, на пикнике или в другом интересном месте. Такие примеры делают рассказ живым и помогают разнообразить ответы на уроке.
</a:t>
            </a:r>
            <a:endParaRPr lang="en-US" sz="1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чаще всего встречаются на выходных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школьники обычно делят свободное время между движением, домом и общением.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прогулки, спорт и семейные занятия, а тихий отдых занимает меньшую долю.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урока, без точных статистических данных.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достаточно, чтобы строить простые предложения о том, что уже произошло: кто-то играл, ходил, виделся, помогал или отдыхал.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Unit 4.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глаголов помогают описывать выходные в прошедшем времени.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 и ответы о выходных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легко расширить до небольшого рассказа, добавив место, время и детали.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вопрос может дать и краткий ответ, и более полный монолог.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для учебной практики.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рассказа о выходных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короткого устного рассказа для урока английского языка.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выходные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часто начинается с общего завтрака и спокойного разговора за столом. Такие моменты помогают показать family time и слово together в естественном контексте.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к родным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бабушке и дедушке или визит к другим родственникам — обычная часть семейных выходных. Здесь удобно использовать глагол visit и говорить о встрече с близкими.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по дому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помогают дома, они учатся описывать обычные обязанности простыми словами: help, tidy up, clean. Это делает рассказ о выходных более реальным и полезным.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игры, прогулка и небольшой пикник дают возможность сказать enjoy, have fun и spend time together. Такие занятия хорошо подходят для описания тёплой семейной атмосферы.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может отдыхать дома, смотреть фильм или обсуждать прошедший день. Такие детали помогают завершить рассказ и показать, что выходные были приятными.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выходной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включает спорт, прогулки, велосипед и игры на свежем воздухе. Такие занятия помогают описать busy weekend и показать, что день прошёл энергично.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 — это чтение, рисование, настольные игры или отдых дома. Для него подходят слова quiet weekend и relaxing weekend, когда хочется подчеркнуть тишину и покой.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настроению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ученик может в разные дни выбирать разный формат отдыха. Это удобно, когда нужно рассказать о предпочтениях и сравнить два типа выходных.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своё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fun weekend и relaxing weekend помогают выразить личную оценку. С их помощью легко объяснить, почему один выходной понравился больше другого.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спокойный отдых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отдыха и дел в выходные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редко проводят все выходные одинаково: дела, отдых и общение обычно чередуются в течение дня.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свободное время уходит не только на развлечения, но и на домашние и семейные обязанности.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короткого интервью о выходных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задать простой общий вопрос о прошедших выходных. Он помогает быстро начать диалог и понять, был ли день интересным, спокойным или очень занятым.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уточнить, где человек был и куда ходил. Такие вопросы делают ответ конкретнее и помогают связать событие с домом, парком, городом или поездкой.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спросить, с кем школьник провёл время. Ответы про друзей, семью или родственников делают рассказ живым и показывают, насколько выходные были общительными.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узнать, понравилось ли событие собеседнику. Вопрос о впечатлениях помогает использовать простые оценки и учит выражать личное отношение к выходным.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дня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вопросы о погоде, времени и первом действии делают интервью полнее. После них ученик легко превращает короткие ответы в небольшой связный рассказ.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погоды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точнее описать день и объяснить, почему планы на выходные изменились.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часто влияет на выбор занятий, поэтому такие слова делают рассказ о выходных более точным и естественным.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урока английского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мини-истории о выходном дне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построить короткий рассказ из 4–5 предложений.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в городе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кино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ребята пришли в кинотеатр downtown и купили tickets на дневной сеанс. После фильма они долго обсуждали героев и решили зайти в café рядом с площадью.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 музее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отправилась на exhibition в museum, а потом прогулялась по центральной улице. Дети рассматривали витрины, делали заметки на карте маршрута и искали интересные места для следующей поездки.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shopping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школьники пошли на shopping в торговый центр и затем вышли в park недалеко от центра. Там они отдохнули, сделали фотографии и завершили день спокойной прогулкой.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проводят выходные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обычно зависит от погоды, планов семьи и того, хотят ли дети активный или спокойный день.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варианты связаны с домом и улицей, а кружки и поездки в город встречаются реже.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диалог о выходных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короткого приветствия и простого вопроса о выходных. Такая реплика сразу задаёт дружелюбный тон и помогает перейти к теме прошлого времени.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ученик использует Past Simple и называет одно главное действие. Фраза должна быть короткой и понятной, чтобы собеседник легко уловил смысл.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задают дополнительный вопрос: где, с кем или когда это произошло. Уточнение делает разговор содержательнее и помогает получить больше информации для дальнейшего ответа.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фактов важно добавить оценку: было ли это интересно, весело или спокойно. Такая реплика показывает отношение говорящего и делает диалог живым.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собеседники могут коротко согласиться, поблагодарить друг друга или перейти к новой теме. Финал должен быть естественным и не слишком длинным.
</a:t>
            </a:r>
            <a:endParaRPr lang="en-US" sz="1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связного рассказа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соединять предложения и выстраивать рассказ в понятной последовательности.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делают рассказ последовательным, помогают объяснять причины и показывают, как одно действие связано с другим.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и лексика урока английского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выходные удачными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день часто связан с тем, что ребёнок делает то, что ему по-настоящему нравится: играет, гуляет, смотрит фильм или встречается с друзьями.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95691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спешки, легче отдыхать и успевать всё нужное. Спокойный темп помогает почувствовать, что выходные прошли приятно и без лишнего напряжения.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29781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семьёй или друзьями делает день теплее и интереснее. Совместный завтрак, прогулка или игра часто запоминаются лучше всего.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63884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вкусная еда и интересное место тоже влияют на настроение. Даже простая прогулка кажется лучше, если день солнечный и можно долго быть на улице.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97975" y="2002125"/>
            <a:ext cx="16845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впечатлений подходят слова great, nice, relaxing и wonderful. Они помогают коротко сказать, что выходные были удачными и оставили приятные эмоции.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4: A nice weekend — что удалось освоить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модуле шестиклассники научились говорить о выходных по-английски: задавать вопросы, отвечать в Past Simple, использовать связки и строить короткий, понятный рассказ о своём дне.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2026-05-30T17:09:00Z</dcterms:created>
  <dcterms:modified xsi:type="dcterms:W3CDTF">2026-05-30T17:09:00Z</dcterms:modified>
</cp:coreProperties>
</file>