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связей между величинами и способ находить согласованное решение.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помогают описывать движение, стоимость, смеси и построения, где два условия должны выполняться одновременно. В 11 классе эта тема соединяет преобразования, графики и проверку ответа по смыслу.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системы уравнений нужны в алгебре и 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решений нет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уравнения противоречат друг другу и не допускают общих значений переменных, система несовместна. В этом случае ни одна пара чисел не удовлетворяет всем условиям одновременно.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решения системы помогает не только вычислять ответ, но и видеть смысл модели: какие значения действительно описывают заданную ситуацию, а какие следует отвергнуть.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уравнений — это два или более уравнения, в которых часть неизвестных общая. Они рассматриваются вместе, потому что должны быть выполнены одновременно и описывают одну ситуацию.
</a:t>
            </a:r>
            <a:endParaRPr lang="en-US" sz="951" dirty="0"/>
          </a:p>
        </p:txBody>
      </p:sp>
      <p:sp>
        <p:nvSpPr>
          <p:cNvPr id="14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называют набор значений переменных, при котором каждое уравнение становится верным. Такой набор проверяют сразу во всех уравнениях, а не только в одном из них.
</a:t>
            </a:r>
            <a:endParaRPr lang="en-US" sz="1018" dirty="0"/>
          </a:p>
        </p:txBody>
      </p:sp>
      <p:sp>
        <p:nvSpPr>
          <p:cNvPr id="15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решений одно или несколько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системы есть единственная подходящая пара значений, говорят об одном решении. Иногда подходят сразу все точки одной линии, тогда решений бесконечно много.
</a:t>
            </a:r>
            <a:endParaRPr lang="en-US" sz="978" dirty="0"/>
          </a:p>
        </p:txBody>
      </p:sp>
      <p:sp>
        <p:nvSpPr>
          <p:cNvPr id="16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системы и решения системы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272641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показывает, какой метод решения и проверки будет наиболее уместным.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системы подсказывает не только число возможных решений, но и наиболее удобный способ рассуждения.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«Системы уравнений»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систем уравнений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 —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двумя переменными задаёт на координатной плоскости линию или кривую. Поэтому систему удобно рассматривать как совместное расположение двух графиков, а не как набор формул.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как пересечение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 графиков даёт значения переменных, которые подходят обоим уравнениям сразу. Если графики пересекаются в нескольких точках, система имеет несколько решений.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двух линейных уравнений графиками являются прямые. Их пересечение в одной точке означает единственное решение, а отсутствие пересечения — что решения нет вовсе.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 показывают бесконечно много решений, потому что оба уравнения описывают одну и ту же зависимость. Геометрия позволяет увидеть это быстрее, чем чисто алгебраический подсчёт.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решения системы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 отличаются взаимным положением графиков: пересечение, параллельность или совпадение. Именно это определяет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связано с геометрией графиков: одна точка, отсутствие пересечения или полное совпадение.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систем уравнений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может быть у системы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системы двумя уравнениями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80" y="2013314"/>
            <a:ext cx="228941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506" y="2013314"/>
            <a:ext cx="228941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43839"/>
            <a:ext cx="305255" cy="24420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переменной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при одной переменной приводят к противоположным значениям, после чего уравнения складывают или вычитают. Так одна переменная исчезает, и остаётся уравнение с одной неизвестной.
</a:t>
            </a:r>
            <a:endParaRPr lang="en-US" sz="1198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Удобен с целыми коэффициентами
</a:t>
            </a:r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полезен, когда в уравнениях стоят целые числа и подстановка ведёт к дробям. В таких случаях сложение сохраняет краткость вычислений и уменьшает риск арифметической ошибки.
</a:t>
            </a:r>
            <a:endParaRPr lang="en-US" sz="1051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приведение к общему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уже совпадают или легко становятся равными, преобразования занимают немного времени. Это делает метод сложения одним из самых практичных в школьной алгебре.
</a:t>
            </a:r>
            <a:endParaRPr lang="en-US" sz="1081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сложения в линейных системах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метод решения на координатной плоскости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двух графиков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изображают в одной координатной системе, чтобы увидеть их взаимное расположение. Для линейных уравнений удобно сначала привести записи к виду y = kx + b.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общей точки графиков и есть решение системы. Если пересечений несколько, то система имеет несколько решений; если их нет, решение отсутствует.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особенно полезен как наглядная проверка алгебраического ответа. Он помогает заметить ошибку в вычислениях и понять, согласуются ли найденные значения с рисунком.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системы с двумя переменными и их общий вид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система обычно записывается как ax + by = c и dx + ey = f, где все коэффициенты — числа, а x и y — неизвестные. Такая форма удобна для анализа и преобразований.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задают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при x и y определяют наклон прямых на координатной плоскости, а свободные члены сдвигают их выше или ниже. Поэтому изменения в числах меняют взаимное положение графиков.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 совпадение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при x и y пропорциональны, а свободные члены нет, прямые параллельны и решений нет. Если все соответствующие коэффициенты пропорциональны, прямые совпадают и решений бесконечно много.
</a:t>
            </a:r>
            <a:endParaRPr lang="en-US" sz="10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отражает учебные свойства методов: она помогает выбрать приём не по привычке, а по структуре уравнений и требуемой точности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 сложение чаще быстрее в вычислениях, а графический метод выигрывает по наглядности. Лучший выбор зависит от цели решения.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методов решения систем уравнений, 11 класс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методов решения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и типичные ошибки учащихся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оба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Найденную пару значений обязательно подставляют в каждое исходное уравнение. Если хотя бы одно равенство не выполняется, решение нужно пересмотреть, даже если вычисления выглядят убедительно.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со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при переносе слагаемых, раскрытии скобок и сокращении дробей. Особенно важно контролировать знаки, когда уравнение преобразуется несколько раз подряд.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 преобразованиями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выражение с переменной, возведении в квадрат или сокращении дробей могут появиться посторонние корни. Поэтому любое «удобное» преобразование требует последующей проверки.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дробный, отрицательный или связан с единицами измерения, нужно оценить его правдоподобие в контексте задачи. Формально верный ответ может оказаться бессмысленным по условию.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415" y="2755985"/>
            <a:ext cx="3287171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решении систем уравнений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систем и их причины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ошибка связана с определённым этапом преобразования, поэтому анализ хода решения помогает быстрее находить и исправлять неточности.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сложностью задачи, а с нарушением последовательности действий. Проверка и аккуратная запись почти всегда снижают риск неверного ответа.
</a:t>
            </a:r>
            <a:endParaRPr lang="en-US" sz="13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неизвестных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обозначить величины, которые удобно связать с условием задачи. Обычно это цена и количество, скорость и время, масса и концентрация или производительность и объём работы.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независимых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 текста выделяют два факта, которые описывают одну и ту же ситуацию с разных сторон. Именно они становятся основой для двух уравнений с общими неизвестными.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перевода условий в математический язык важно учесть единицы измерения и соотношения между величинами. Так задача превращается в систему, отражающую реальную зависимость.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решение нужно не только вычислить, но и оценить с точки зрения условия. Если величина не может быть отрицательной или должна выражаться целым числом, это сразу проверяют.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в текстовых задачах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системы по условию текстовой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моделирования: от текста к уравнениям, затем к решению и проверке.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доходы сравниваются с расходами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две прямые могут изображать доход и расход, меняющиеся по-разному. Точка их пересечения показывает момент равенства значений. В экономической интерпретации это удобно читать как точку безубыточности, где прибыль ещё не возникает, но и убыток уже не растёт.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условий в одной точке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планирование пересечение графиков означает, что два условия выполняются одновременно. Это может быть момент, когда два процесса приходят к одному результату, или время, когда величины становятся равными. Такой рисунок делает смысл системы наглядным и понятным.
</a:t>
            </a:r>
            <a:endParaRPr lang="en-US" sz="1355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зависимости и точка равновесия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изменение коэффициента при x меняет наклон прямой, а изменение свободного члена сдвигает её вверх или вниз.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коэффициенты быстро приводят к новой точке пересечения или делают прямые параллельными. Поэтому параметры системы определяют и ответ, и сам факт его существования.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зависимости линейных графиков от коэффициентов k и b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изменение коэффициентов влияет на решение системы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Нелинейные системы в школьном курсе алгебры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Нелинейная система может содержать квадратные, дробные, иррациональные или степенные выражения. Из-за этого её графики уже не обязаны быть прямыми и могут пересекаться несколько раз.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варианты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системах может быть одно решение, несколько решений или ни одного. Число ответов определяется взаимным расположением графиков и тем, как преобразованы исходные уравнения.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применяют подстановку, графический анализ и приведение к более удобному виду. Выбор зависит от того, насколько просто выразить переменную и избежать громоздких вычислений.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возведения в квадрат, умножения на выражение с переменной или сокращения дробей могут появиться посторонние корни. Поэтому каждый найденный ответ обязательно проверяют в исходной 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19814"/>
            <a:ext cx="3848986" cy="1975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метод определяется строением уравнений: иногда важнее скорость вычислений, а иногда — удобство проверки или наглядность графического образа.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метода нет: структура уравнений определяет выбор. Чем лучше подобран способ, тем меньше лишних преобразований и выше надёжность ответа.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способов решения систем уравнений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метод решения системы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уравнений: связь модели, метода и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помогают описывать связи между величинами, выбирать удобный способ решения и осмысленно проверять результат. Это одна из ключевых тем алгебры, соединяющая вычисления, графики и практические задачи.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2026-05-30T05:22:18Z</dcterms:created>
  <dcterms:modified xsi:type="dcterms:W3CDTF">2026-05-30T05:22:18Z</dcterms:modified>
</cp:coreProperties>
</file>