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6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темы: врожденные формы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747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Врожденные реакции возникают у организмов с рождения, не требуя обучения.
</a:t>
            </a:r>
            <a:endParaRPr lang="en-US" sz="3106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врожденных форм поведения началось в XIX веке с Дарвина, Лоренца и Тинбергена. Они проводили эксперименты на птицах и других животных, заложив основы этологии как науки о поведении.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науки о поведении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Врожденное поведение — это набор реакций, заложенных на генетическом уровне и наблюдаемых у всех особей вида с рождения без предварительного обучения.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поведение эволюционно сформировано для выполнения жизненно важных функций, включая дыхание, питание и защиту от опасностей окружающей среды.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проявляется автоматически и непрерывно, обеспечивая адаптивность и выживание вида без необходимости приобретать опыт.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врожденного поведения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 — это быстрые, автоматические реакции организма на внешние раздражители, такие как моргание при ярком свете или кашель при попадании инородного тела.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требуют сознательного управления и обеспечивают немедленную защиту организма, позволяя предотвратить травмы и поддерживать жизненные функции.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рефлексы: примеры и биологическое значение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Инстинкты в животном мире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птиц осенью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осень многие птицы инстинктивно совершают миграцию в более теплые регионы. Эта врожденная способность помогает им пережить холодный период и найти пищу, избегая суровой зимы.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Постройка паутины пауками
</a:t>
            </a:r>
            <a:pPr algn="l" indent="0" marL="0">
              <a:lnSpc>
                <a:spcPct val="100000"/>
              </a:lnSpc>
              <a:buNone/>
            </a:pPr>
            <a:r>
              <a:rPr lang="en-US" sz="39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создают паутину для ловли добычи без обучения. Комплексное построение сети состоит из действий, заложенных инстинктивно, что обеспечивает эффективную охоту.
</a:t>
            </a:r>
            <a:endParaRPr lang="en-US" sz="1118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пчел как передача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Пчелы используют особый танец, чтобы сообщать родственникам о местонахождении пищи. Этот инстинктивный жест помогает всей колонии быстро адаптироваться к изменению источников питания.
</a:t>
            </a:r>
            <a:endParaRPr lang="en-US" sz="10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Пусковой стимул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Определенный внешний сигнал активирует врожденную реакцию организма, служа началом поведенческой цепочки.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реакций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Срабатывает сложная последовательность врожденных действий, направленная на достижение конкретной цели.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адаптивного поведения, обеспечивающего выживание или размножение вида, подтверждающая эффективность реакции.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врожденного поведения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врожденных реакций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определяет набор врожденных рефлексов и инстинктов, обеспечивая их универсальность у особей одного вида. Эти реакции не зависят от индивидуального опыта.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 близнецах 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однояйцовыми близнецами и чистыми линиями животных подтверждают, что поведенческие паттерны передаются генетически и проявляются неизменно в различных условиях.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генетики на поведение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Врожденные реакции формируются быстро и стабильно, тогда как приобретенное поведение гибко подстраивается под условия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стабильность врожденных реакций обеспечивает надежный ответ на типичные стимулы, в то время как приобретенное поведение добавляет адаптивность.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этологов, 2023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Врожденное vs Приобретенное поведение: ключевые характеристики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101" y="2013314"/>
            <a:ext cx="267098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9427" y="2013314"/>
            <a:ext cx="267098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30273"/>
            <a:ext cx="305255" cy="27133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Сосательный рефлекс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младенцев врожденный сосательный рефлекс обеспечивает питание, важен для выживания в раннем периоде жизни.
</a:t>
            </a:r>
            <a:endParaRPr lang="en-US" sz="1369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Хватательный рефлекс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рефлекс заставляет новорожденных крепко схватывать предметы, что способствует развитию моторики и взаимодействию с окружающим миром.
</a:t>
            </a:r>
            <a:endParaRPr lang="en-US" sz="1247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Моргание и рефлексы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Автоматическое моргание защищает глаза от повреждений, а резкие движения руки при боли помогают избежать травм.
</a:t>
            </a:r>
            <a:endParaRPr lang="en-US" sz="1317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Врожденное поведение у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Импринтинг у гусят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часы жизни гусята запечатлевают образ матери, что определяет социальное поведение на всю жизнь. Отсутствие этого стимула нарушает нормальное развитие.
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сенситивных периодов у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4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окна через которые формируются врожденные реакции, например, у птиц и млекопитающих. Неполучение ключевых стимулов в этот период ведёт к необратимым нарушениям.
</a:t>
            </a:r>
            <a:endParaRPr lang="en-US" sz="1333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периоды формирования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стимул — это конкретный внешний сигнал, который незамедлительно вызывает определённую врождённую реакцию у животного или человека без необходимости обучения.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является яркое красное пятно на клюве у чайки, заставляющее птенца открывать клюв для кормления — такой сигнал точно запускает необходимое поведение.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стимулы обеспечивают быструю и точную активацию поведенческих реакций, что повышает шансы выживания и адаптации к окружающей среде.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стимулы, запускающие поведение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93397"/>
            <a:ext cx="3848986" cy="18282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основные различия между врожденным и приобретенным поведением по четырём критериям, подчёркивающим их источники и особенности формирования.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Врожденное поведение обеспечивает стабильную и быструю реакцию на типичные условия, в то время как приобретённое обеспечивает гибкость и адаптацию к новым ситуациям.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8 класс», М. В. Власова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сравнение врожденного и приобретенного поведения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Конрад Лоренц внёс значительный вклад в понимание импринтинга, наблюдая за прилипанием молодых птиц к первому движущемуся объекту.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Николас Тинберген изучал поведение колюшек, выделяя ключевые стимулы, которые вызывают конкретные врождённые реакции у рыб.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этих учёных доказали, что врождённые формы поведения имеют биологическую природу и определяются наследственностью.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способствовали формированию этологии как самостоятельной науки, изучающей природные закономерности поведения животных.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Этологические исследования врожденного поведения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Импринтинг происходит в строго ограниченный критический период, когда молодые животные быстро закрепляют определённые поведенческие реакции без предварительного опыта.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Ярким примером является следование утят за первым движущимся объектом, чаще всего матерью, что является почти необратимым и жизненно важным для их выживания.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Импринтинг как пример быстрого врожденного обучения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условий обеспечивают проявление врожденных реакций у организмов, включая свет, температуру, наличие пищи, опасность и возрастную стадию.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этологии и биологии поведения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проявления врожденных форм поведения необходимо соблюдение определённых внешних условий и физиологических состояний организма.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животных врожденные и приобретённые формы поведения взаимодополняют друг друга, усиливая адаптивные возможности вида.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позволяет быстро реагировать на среду и при этом учиться новому в изменяющихся условиях жизни.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 птиц песня базируется на врожденных шаблонах, а детали и вариации учатся через подражание взрослым особям.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врожденного и приобретенного поведения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 более сложной организацией мозга чаще демонстрируют высокий процент приобретённого поведения, дополняющего врождённые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важность баланса между наследственностью и опытом как ключ к успешной адаптации.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Этологические исследования, 2023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диаграмма: соотношение врожденных и приобретенных компонентов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747"/>
            <a:ext cx="3094010" cy="25501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запуска инстинктивного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Инстинкты могут ошибочно активироваться, если внешний стимул напоминает нужный ключевой сигнал, но не соответствует ему по сути. Например, птицы иногда кормят муляжи, принимая их за птенцов.
</a:t>
            </a:r>
            <a:endParaRPr lang="en-US" sz="1328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баланса врожденного и адаптивного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демонстрируют, что жесткие врожденные программы нужно дополнять гибкими адаптивными реакциями, чтобы избежать необоснованных действий и повысить шансы на выживание.
</a:t>
            </a:r>
            <a:endParaRPr lang="en-US" sz="1354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ошибки инстинктивного поведения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 дрозофилах и мышах выявили гены, управляющие врожденными движениями и реакциями страха, что стало прорывом в понимании генетической базы поведения.
</a:t>
            </a:r>
            <a:endParaRPr lang="en-US" sz="1079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 позволяют связывать поведенческие паттерны с работой конкретных участков мозга и нервной системы, раскрывая механизмы их реализации.
</a:t>
            </a:r>
            <a:endParaRPr lang="en-US" sz="1079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дают возможность исследовать, как приобретаемые и врожденные формы взаимодействуют на генетическом и нейрофизиологическом уровне.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способствует разработке новых подходов в медицине и психологии, направленных на коррекцию нарушений поведения.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врожденных форм поведения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Врожденные формы поведения: фундамент жизни и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Врожденные формы поведения — ключевой элемент биологических систем, обеспечивающий автоматические реакции, выживание и эволюционное развитие организмов на всех этапах их жизни.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2026-05-09T11:23:30Z</dcterms:created>
  <dcterms:modified xsi:type="dcterms:W3CDTF">2026-05-09T11:23:30Z</dcterms:modified>
</cp:coreProperties>
</file>