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бактерии, изменившие Землю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Оксифотобактерии: маленькие организмы с большим влиянием
</a:t>
            </a:r>
            <a:endParaRPr lang="en-US" sz="24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группа так важна
</a:t>
            </a:r>
            <a:endParaRPr lang="en-US" sz="242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 — это бактерии, которые сами создают органическое вещество на свету и выделяют кислород. Они важны для экосистем, а их изучение помогает понять природу, историю Земли и происхождение растений.
</a:t>
            </a:r>
            <a:endParaRPr lang="en-US" sz="1399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ядра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 относятся к прокариотам: их клетки не имеют оформленного ядра. Это делает их по строению проще растений и животных, но не уменьшает их роль в природе.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классификации их выделяют в отдельную крупную группу бактерий. Главный признак — способность к кислородному фотосинтезу, благодаря которой они отличаются от многих других микробов.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в самых разных средах: в воде, почве, на камнях и в биоплёнках. Такая распространённость связана с их высокой приспособленностью к условиям среды.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биосферу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можно считать мостом между микробным миром и всей биосферой. Через фотосинтез они влияют на состав воздуха, круговорот веществ и жизнь других организмов.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«дереве жизни»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так названы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«Окси» = 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названия «окси» указывает на кислород. Это сразу подсказывает, что речь идёт о фотосинтезе, при котором кислород не поглощается, а выделяется в окружающую среду.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«Фото» = свет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«фото» связано со светом. Для этих бактерий свет — источник энергии, который запускает превращение воды и углекислого газа в органические вещества.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отражает их главный способ жизни. Оно не случайно и помогает отличить эту группу от бактерий, у которых фотосинтез идёт без выделения кислорода.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фотосинтез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кислородного фотосинтеза у оксифотобактерий.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550067"/>
            <a:ext cx="3709500" cy="758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 и пигменты
</a:t>
            </a:r>
            <a:endParaRPr lang="en-US" sz="3192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в клетке улавливают свет и помогают использовать разные участки солнечного спектра.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пигмент работает вместе с дополнительными, расширяя диапазон поглощаемого света и влияя на цвет клеток.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фотосинтезирующие бактерии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идёт фотосинтез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световая энергия становится химической и идёт на синтез органических веществ.
</a:t>
            </a:r>
            <a:endParaRPr lang="en-US" sz="87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жизни и примеры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одиночных клетках жизнь выглядит просто: одна микроскопическая клетка поглощает свет, растёт и делится. Такие формы удобны там, где условия быстро меняются и нужно быстро расселяться.
</a:t>
            </a:r>
            <a:endParaRPr lang="en-US" sz="152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напоминают маленькие скопления клеток, которые держатся вместе после деления. Это помогает им лучше переживать неблагоприятные условия и использовать свет в верхних слоях воды.
</a:t>
            </a:r>
            <a:endParaRPr lang="en-US" sz="152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 с разными клетками
</a:t>
            </a:r>
            <a:pPr algn="l" indent="0" marL="0">
              <a:lnSpc>
                <a:spcPct val="100000"/>
              </a:lnSpc>
              <a:buNone/>
            </a:pPr>
            <a:r>
              <a:rPr lang="en-US" sz="1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Нитчатые формы образуют длинные цепочки из клеток. У некоторых из них есть специализированные клетки, которые выполняют разные задачи и делают организм более устойчивым в окружающей среде.
</a:t>
            </a:r>
            <a:endParaRPr lang="en-US" sz="15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живут?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Пресные водоёмы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пресной воде оксифотобактерии часто живут в прудах, озёрах и лужах. Здесь им хватает света, а поверхностные слои воды дают удобные условия для фотосинтеза.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морях и солёных озёрах они тоже встречаются, особенно там, где вода хорошо освещена. Некоторые виды приспособлены к солёной среде не хуже, чем к пресной.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 влажные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влажной почве, на камнях и коре деревьев они могут переживать пересыхание. Помогают слизистые оболочки, которые удерживают влагу и защищают клетки от яркого света.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видов обитает даже в горячих источниках. Их можно назвать очень выносливыми организмами, потому что они переносят перепады температуры и другие трудные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каждая клетка быстро даёт начало новой популяции, поэтому колонии могут расти и расселяться очень эффективно.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клетки возникают после деления одной материнской клетки.
</a:t>
            </a:r>
            <a:endParaRPr lang="en-US" sz="2268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бесполого размножения бактерий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роль в природе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связывают солнечную энергию с пищей для водных экосистем и поддерживают жизнь планктона, беспозвоночных и рыб.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эти бактерии фотосинтезируют, тем больше пищи и кислорода получают другие организмы.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биологии; схема функций в экосистемах.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78%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запас атмосферного азота показывает, почему его фиксация особенно важна: доступных соединений азота в природе часто не хватает.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азот в воздухе, который часть видов умеет связывать из атмосферы.
</a:t>
            </a:r>
            <a:endParaRPr lang="en-US" sz="191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сведения о составе атмосферы Земли.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млрд лет назад
</a:t>
            </a:r>
            <a:endParaRPr lang="en-US" sz="2686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деятельность изменила состав воздуха и открыла путь организмам, использующим кислород для дыхания и более активного обмена веществ.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заметное накопление кислорода в атмосфере Земли.
</a:t>
            </a:r>
            <a:endParaRPr lang="en-US" sz="2575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история Земли; данные о Великом кислородном событии.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1,5 млрд лет назад
</a:t>
            </a:r>
            <a:endParaRPr lang="en-US" sz="2686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симбиоз сделал фотосинтез возможным внутри клетки, а не только на поверхности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предположительно возникли первые хлоропласты у эукариот.
</a:t>
            </a:r>
            <a:endParaRPr lang="en-US" sz="2476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представления об эндосимбиотической теории происхождения хлоропластов.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картины водоёма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гладь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пруда после тёплой недели вода становится ярко-зелёной. На поверхности появляются плотные участки, а у берега скапливается тонкая плёнка из микроскопических 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Сине-зелёный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тихой заводи цвет меняется на сине-зелёный. Такой оттенок часто заметен там, где мало течения и много солнечного света, поэтому бактерии быстро разрастаются.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и том же водоёме можно увидеть и полезные, и нежелательные процессы. Небольшое количество клеток поддерживает экосистему, а избыток уже говорит о «цветении».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 токсины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тёплой стоячей воде токсины накапливаются быстрее, поэтому особенно важно не купаться в подозрительно изменившем цвет водоёме.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неподвижнее вода, тем выше вероятность массового размножения и накопления опасных веществ.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материалы по вредоносному цветению водоёмов и токсинам цианобактерий.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полезного использования
</a:t>
            </a:r>
            <a:endParaRPr lang="en-US" sz="2568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помогают получать биомассу, улучшать почвы и изучать фотосинтез как природный процесс.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 полезны не только в природе: их используют как сырьё, как помощников для почв и как объект научных исследований.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прикладной микробиологии.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способа исследования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77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видно, как клетки расположены поодиночке, в колониях или в нитях. Это помогает отличить один тип организации от другого и заметить специальные клетки у нитчатых форм.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18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Окрашивание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Окраски выявляют пигменты и особенности оболочек. Благодаря этому можно понять, какие клетки лучше поглощают свет и как устроены их защитные структуры.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показывает родство между видами точнее, чем внешние признаки. Он особенно важен, когда формы похожи, а различия заметны только на молекулярном уровне.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природе дополняют лабораторные данные. Учёные изучают, где живут бактерии, как меняются их колонии и какие условия вызывают их массовый рост.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ключевых признаков помогают быстро запомнить эту группу: строение клетки, фотосинтез, пигменты, среда обитания, круговорот веществ, фиксация азота и значение для эволюции.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признаков помогают быстро запомнить эту группу.
</a:t>
            </a:r>
            <a:endParaRPr lang="en-US" sz="2561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основным признакам подцарства оксифотобактерий из школьного курса биологии.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клетки, большое влияние
</a:t>
            </a:r>
            <a:endParaRPr lang="en-US" sz="3159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Оксифотобактерии показали, как микроскопические клетки могут менять атмосферу, водоёмы и развитие жизни. Их изучение соединяет биологию, экологию и историю Земли в одну понятную картину.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2026-07-26T18:05:28Z</dcterms:created>
  <dcterms:modified xsi:type="dcterms:W3CDTF">2026-07-26T18:05:28Z</dcterms:modified>
</cp:coreProperties>
</file>