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Япония: две страны Восточной Азии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соседние страны, две разные истории, один регион.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Китай и Японию важно изучать на уроке всемирной истории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помогают увидеть, как география, традиции и реформы меняют судьбу государств. Их сравнение объясняет и древние связи, и причины конфликтов, и пути модернизации в Восточной Азии.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501" y="1276225"/>
            <a:ext cx="2712498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природные условия
</a:t>
            </a:r>
            <a:endParaRPr lang="en-US" sz="26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занимает почти 9,6 млн км² и охватывает разные природные зоны: от высоких гор до пустынь и плодородных равнин. Такое разнообразие сильно влияет на хозяйство и расселение людей.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огромная территория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 и Хуанхэ стали основой жизни первых китайских государств. В долинах рек развивались земледелие, города и торговля, поэтому именно здесь рано возникли центры культуры и власти.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древняя цивилизация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из четырёх главных островов и множества мелких. Из-за гористого рельефа пригодной для жизни земли немного, поэтому население сосредоточено в узких прибрежных равнинах.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страна островов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определили и разные способы жизни. В Китае рядом существуют огромные сельские пространства и мегаполисы, а в Японии особенно ценятся компактность, удобный транспорт и рациональное использование территории.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образ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плотность населения: сравнение Китая и Японии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людей в обеих странах очень разная, но особенно заметен контраст в том, как они размещены на территории.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сочетает огромную численность населения с большой площадью, а Япония — высокую плотность и тесную связь жизни с городами.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ООН и национальной статистики, 2023–2024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424763"/>
            <a:ext cx="4684800" cy="14812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 Китае и Японии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важные различия между странами: от территории и столицы до формы правления и валюты.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крупны и влиятельны, но отличаются масштабом, политическим устройством и исторически сложившейся ролью столицы.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справочным данным о государствах Восточной Азии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 — один из самых крупных городов мира и главный центр Японии. Рядом с ним выделяются Осака и Нагоя: они формируют мощную городскую сеть, где тесно связаны транспорт, промышленность и деловая жизнь.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 и другие мегаполисы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 — это не только столица, но и символ политического центра Китая. Здесь сосредоточены важнейшие государственные учреждения, а широкие проспекты и большие площади подчёркивают роль города как места принятия решений.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Пекин — сердце власти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история: истоки китайской и японской цивилизаций
</a:t>
            </a:r>
            <a:endParaRPr lang="en-US" sz="3119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цивилизация сложилась очень рано благодаря земледелию, письменности и сильной власти династий. Уже тогда появились крупные города, упорядоченное управление и традиции, которые повлияли на всю историю страны.
</a:t>
            </a:r>
            <a:endParaRPr lang="en-US" sz="836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 Китая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Конфуцианство, почитание предков и уважение к образованию стали важной частью китайского общества. Эти идеи формировали поведение людей, отношение к семье и высокую ценность знаний.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китайской культуры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Китая в Японию пришли письменность, буддизм и отдельные государственные идеи. Япония заимствовала многое, но переработала это по-своему, приспособив к местным условиям и традициям.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Китая на Японию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культура развивалась не как копия Китая, а как отдельная цивилизация. Сохранив собственный язык, обычаи и систему власти, Япония создала оригинальный исторический путь.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путь Японии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связи Китая и Японии: от культурного влияния к современному сотрудничеству
</a:t>
            </a:r>
            <a:endParaRPr lang="en-US" sz="191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менялись отношения двух стран: от заимствований к соперничеству и взаимодействию.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власти сложились в соседних странах.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пошли по разным политическим путям: одна страна строит централизованную систему, другая сохраняет монархическую традицию в рамках парламентаризма.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конституционного строя Китая и Японии по учебным и справочным материалам
</a:t>
            </a:r>
            <a:endParaRPr lang="en-US" sz="10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 и Японии: отрасли, в которых страны особенно сильны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развивают промышленность, но делают это по-разному: одна — за счёт масштаба, другая — за счёт точности и сложных технологий.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заметнее в массовом производстве, а Япония — в высокоточной промышленности и инженерных решениях. Вместе они влияют на мировые цепочки поставок.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о структуре промышленности Китая и Японии, 2023–2024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научные достижения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активно строит сети скоростных железных дорог и обновляет городскую инфраструктуру. Это помогает связывать крупные регионы страны, ускоряет перевозки и делает передвижение миллионов людей удобнее и безопаснее.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транспорт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вкладывают большие ресурсы в науку, связь и производство современных устройств. Китай быстро развивает 5G и электронную коммерцию, а Япония сохраняет лидерство в высокоточной электронике и робототехнике.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развитие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известна точной инженерией, роботами, автомобилями и поездами синкансэн. Здесь особенно ценят надежность, качество сборки и экономию пространства, поэтому технологии часто создаются для плотной городской среды.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культурные традиции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питание, школьные привычки и праздники отражают ценности общества в Китае и Японии.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общекультурных сведений о традициях Китая и Японии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культуры по-разному выражают общие ценности: уважение к традициям, семье, труду и дисциплине.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27418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180978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32418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787" y="3085978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письменность и образование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китайском языке используются иероглифы, каждый из которых передает смысл и часто связан с произношением. Такая система требует долгого изучения, но позволяет читать тексты очень точно.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письменность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сочетаются кандзи, заимствованные из Китая, и две слоговые азбуки — хирагана и катакана. Это делает письменность многослойной и удобной для разных типов слов.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система письма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Китае, и в Японии большое внимание уделяется математике, естественным наукам и языковой подготовке. Ученики привыкают к высокой учебной нагрузке и регулярной работе.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играют важную роль в учебной системе обеих стран. Школа формирует привычку к аккуратности, ответственности и уважению к общим правилам, что ценится с детства.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Экзамены и дисциплина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известные достопримечательности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маршруты объединяют памятники древности и современные города, поэтому обе страны привлекают людей разными, но одинаково яркими впечатлениями.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сильнее выражен масштаб исторических памятников, а Япония особенно привлекает сочетанием природных символов и культурных городов.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известных туристических достопримечательностей Китая и Японии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экологические проблемы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особенно остро стоят проблемы загрязнения воздуха и воды, потому что крупные промышленные центры и большие города требуют огромного количества энергии, транспорта и ресурсов.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 городах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Японии не хватает свободной земли для расширения городов и новых промышленных зон. Из-за гористого рельефа население и предприятия сосредоточены на узких прибрежных равнинах.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пространство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Японии важны землетрясения, цунами и тайфуны, поэтому здесь особое внимание уделяется строительной безопасности, предупреждению бедствий и готовности населения к чрезвычайным ситуациям.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ищут способы сочетать экономический рост с заботой о природе. Это включает экономию ресурсов, переработку отходов, чистый транспорт и более безопасные города.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Китая: от пекинской утки до острой Сычуани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кухня поражает разнообразием: в разных регионах готовят по-своему, используя рис, лапшу, овощи, мясо и множество соусов. Пекинская утка, димсам и блюда Сычуани показывают, как тесно еда связана с местными традициями и климатом.
</a:t>
            </a:r>
            <a:endParaRPr lang="en-US" sz="1082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трапеза: простота, свежесть и порядок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 ценится за аккуратную подачу и свежие продукты. Суши, сашими, мисо-суп, рис и зелёный чай стали её символами, а сама трапеза отражает уважение к чистоте, сезонности и спокойному ритму жизни.
</a:t>
            </a:r>
            <a:endParaRPr lang="en-US" sz="1174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кухня как часть культуры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Китай и Япония влияют на мир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экономическая сила и культурное влияние двух стран распространяются по всему миру.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Китая и Японии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имеют древнюю историю, развитые традиции и высокое уважение к образованию. Их культуры веками влияли друг на друга и на другие государства Восточной Азии.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наследие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71225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общие культурные связи, Китай и Япония развивались не одинаково. Их история показывает, как соседние страны могут идти разными путями и сохранять собственную самобытность.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71225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пути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7512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является социалистической республикой, а Япония — конституционной монархией. Поэтому политические системы двух стран строятся на разных исторических основах.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7512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71425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включает равнины, горы, пустыни и большие реки, а Япония почти полностью островная и гористая. Различия в природе сильно повлияли на образ жизни населения.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71425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917712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намного больше по площади и населению, тогда как Япония значительно компактнее. Это влияет на расселение людей, развитие городов и организацию хозяйства.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917712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Китае и Японии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повторить главные сведения о двух странах и увидеть их ключевые отличия и сходства.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сильно отличаются по территории, населению и политическому устройству, но обе страны играют важную роль в Азии и мире.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сведений о Китае и Японии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выросли из общей восточноазиатской цивилизации, но стали очень разными странами. Их сравнение помогает понять, как география, история и культура формируют современный мир.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Япония: разные пути, общее значение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2026-06-01T05:42:18Z</dcterms:created>
  <dcterms:modified xsi:type="dcterms:W3CDTF">2026-06-01T05:42:18Z</dcterms:modified>
</cp:coreProperties>
</file>