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jpe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image" Target="../media/image-11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jpe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Западной Европы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искусство и повседневная жизнь региона в одном уроке.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страны региона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объединяет соседние страны с общей исторической памятью и разными обычаями. Здесь возникли соборы, университеты, музеи и музыкальные традиции, которые и сегодня формируют облик региона.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культуре Западной Европы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Религия, образование и искусство долго развивались вместе. Они влияли на календарь, школы, книги, музыку и архитектуру, поэтому культура региона стала особенно многослойной и разнообразной.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влияния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Западная Европа сочетает старинные формы и современный ритм. Старые площади, кафе, фестивали и новые технологии показывают, что традиции здесь не исчезают, а продолжают жить.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современность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 оставило замки, соборы и университеты, а позже появились новые идеи о человеке, науке и государстве. Каждая эпоха добавляла свои черты в общий культурный облик.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эпох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стали местом, где рождались музеи, театры, библиотеки и мастерские художников. Именно в городах традиции чаще всего встречались с новыми идеями и меняли повседневную жизнь.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городов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524800" y="2334176"/>
            <a:ext cx="2772409" cy="16310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 — это не только памятники и картины, но и язык, праздники, правила общения и привычки в быту. Она показывает, как люди живут и что считают важным.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524999" y="1767700"/>
            <a:ext cx="2772409" cy="6799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культура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Западная Европа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707906" y="753224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региону обычно относят Францию, Германию, Великобританию, Ирландию, Бельгию, Нидерланды, Люксембург, Австрию, Швейцарию и Лихтенштейн. Это соседние страны с близкими историческими связями.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707906" y="446198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страны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707906" y="4296487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Западной Европы заметны плотная сеть городов, короткие расстояния между столицами и разнообразный ландшафт. Это помогало странам долго обмениваться опытом и традициями.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707906" y="3989461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стран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07906" y="3410672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берега, реки и горные перевалы повлияли на расселение людей и развитие городов. Природные условия часто определяли, где появлялись крепости, порты и крупные центры науки.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707906" y="3103645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природы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4707906" y="2524856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регион проходили важные торговые пути, связывавшие города, порты и внутренние области. Поэтому здесь рано развивались ремёсла, рынки и богатая городская культура.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707906" y="2217830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
</a:t>
            </a:r>
            <a:endParaRPr lang="en-US" sz="1100" dirty="0"/>
          </a:p>
        </p:txBody>
      </p:sp>
      <p:sp>
        <p:nvSpPr>
          <p:cNvPr id="21" name="Text 10"/>
          <p:cNvSpPr txBox="1"/>
          <p:nvPr/>
        </p:nvSpPr>
        <p:spPr>
          <a:xfrm>
            <a:off x="4707906" y="1639040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находится у Атлантики и Северного моря, а также рядом с Альпами. Такое положение облегчало торговлю, обмен идеями и путешествия между странами.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4707906" y="1332014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положение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87226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775" y="1760755"/>
            <a:ext cx="3699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88155"/>
            <a:ext cx="493200" cy="43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лица культуры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память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Собор, замок или площадь показывают, как люди жили, молились, работали и украшали города. Через архитектуру легко увидеть историю региона без длинных объяснений.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Материальные следы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части культуры относятся здания, одежда, посуда, мебель, еда и городская среда. Всё, что можно увидеть и потрогать, хранит следы времени и привычек людей.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традиции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школьный праздник или семейная традиция тоже являются частью культуры. Они передаются от поколения к поколению и помогают сохранять общие обычаи даже в разных странах.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Духовные ценности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вера, музыка, книги и идеи относятся к духовной культуре. Они не всегда заметны сразу, но именно они формируют взгляды людей и объединяют поколения.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Средневековья к современности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смену культурных эпох, стилей и представлений о человеке.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и ценности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западноевропейской культуре ценят знания, аккуратность и умение учиться всю жизнь. Школы, библиотеки и университеты здесь воспринимаются как важная часть общественного успеха и личного развития.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 учёба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личности стала одной из ключевых идей региона. Она выражается в праве выбирать мнение, профессию и образ жизни, если это не нарушает права других людей.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и свобода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0616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прогрессу заметен в науке, технике и городском устройстве. Люди стремились улучшать медицину, транспорт, образование и быт, опираясь на наблюдение и опыт.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0616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и опыт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и обсуждение здесь считаются нормальным способом поиска истины. Важны аргументы, сравнение точек зрения и уважение к собеседнику, даже если мнения не совпадают.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обсуждения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сохраняются не только в музеях, но и в повседневных привычках: вежливости, пунктуальности, уважении к правилам и внимании к общественному порядку.
</a:t>
            </a:r>
            <a:endParaRPr lang="en-US" sz="900" dirty="0"/>
          </a:p>
        </p:txBody>
      </p:sp>
      <p:sp>
        <p:nvSpPr>
          <p:cNvPr id="21" name="Text 11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нормы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мировоззрение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Европа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стало основой календаря, праздников и многих произведений искусства. Церкви, соборы и религиозные обряды сильно влияли на жизнь людей и городов.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583613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век: Реформация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583675" y="3360444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изменила религиозную карту региона. Появилось больше направлений в христианстве, а отношения между верой, государством и обществом стали сложнее.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XVII–XIX века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Новое время усилились идеи терпимости и личного выбора. Во многих странах постепенно росло уважение к разным взглядам и образу жизни.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рядом существуют католические, протестантские и светские традиции. Во многих странах ценится уважение к чужим убеждениям и мирное сосуществование разных мировоззрений.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наука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университетов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университеты Западной Европы стали центрами знаний и споров. В Болонье, Париже и Оксфорде учились будущие юристы, богословы и учёные, а занятия проходили на латыни. Эти традиции заложили основу для европейской науки и системы образования.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разума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времена Просвещения учёные и философы верили, что мир можно объяснять разумом и опытом. Их идеи повлияли на школы, научные общества, музеи и библиотеки. Люди начали больше интересоваться наблюдением, экспериментом и проверкой фактов.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 мост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помогали распространять новые знания гораздо быстрее, чем раньше. Печатные издания, учебники и научные труды сделали образование доступнее, а чтение стало важной привычкой для горожан. Так наука постепенно вошла в повседневную жизнь.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помогает увидеть, что в архитектуре региона сложились три особенно узнаваемых стиля, которые до сих пор определяют облик соборов, дворцов и старых городов.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архитектурных стиля особенно узнаваемы в Западной Европе.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европейской архитектуры
</a:t>
            </a:r>
            <a:endParaRPr lang="en-US" sz="1238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7102" y="3018332"/>
            <a:ext cx="1896000" cy="1766391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художники Западной Европы видели мир
</a:t>
            </a:r>
            <a:endParaRPr lang="en-US" sz="27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Западной Европы умели передавать не только внешний вид человека, но и его характер. В эпоху Возрождения это особенно видно у Леонардо да Винчи и Микеланджело, где важны точность, пропорции и движение.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центре внимания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 веке мастера, такие как Рембрандт, усилили роль света и тени. Их полотна делают сцену драматичной и помогают заметить выражения лиц, детали одежды и настроение изображённых людей.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света и тени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Пейзажи, городские улицы и сцены повседневной жизни стали важной темой в более позднем искусстве. Художники показывали рынок, дом, труд и отдых, чтобы зритель узнавал знакомый мир на картине.
</a:t>
            </a:r>
            <a:endParaRPr lang="en-US" sz="800" dirty="0"/>
          </a:p>
        </p:txBody>
      </p:sp>
      <p:sp>
        <p:nvSpPr>
          <p:cNvPr id="19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обычного дня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6631073" y="3646925"/>
            <a:ext cx="2049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 Гог и импрессионисты по-новому передали цвет, движение и впечатление от момента. Их работы помогают увидеть, как искусство стало более свободным и личным.
</a:t>
            </a:r>
            <a:endParaRPr lang="en-US" sz="800" dirty="0"/>
          </a:p>
        </p:txBody>
      </p:sp>
      <p:sp>
        <p:nvSpPr>
          <p:cNvPr id="21" name="Text 9"/>
          <p:cNvSpPr txBox="1"/>
          <p:nvPr/>
        </p:nvSpPr>
        <p:spPr>
          <a:xfrm>
            <a:off x="6631224" y="3113200"/>
            <a:ext cx="2049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как настроение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695" y="1245225"/>
            <a:ext cx="3124609" cy="3543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придворных мелодий до концертных залов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появились крупные композиторы, которые создали язык классической музыки. Бах, Моцарт, Бетховен и Верди показали, что музыка может быть и строгой, и очень выразительной.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Композиторы, которых знает мир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классическая музыка живёт в филармониях, школах и на фестивалях. Она помогает почувствовать связь с прошлым и понять, как искусство меняется, не теряя своей силы.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сегодня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средневековых храмах и дворцах музыка звучала во время торжеств, обрядов и приёма гостей. Она объединяла людей и показывала, насколько важны были порядок, ритуал и красота звучания.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при дворах и в храмах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Оперу и оркестр слушали в театрах и концертных залах. Эти формы сделали музыку настоящим зрелищем, где важны не только мелодия, но и исполнение, сцена и эмоции.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оркестра к опере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которая задаёт вопросы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сделал театр местом, где можно говорить о власти, дружбе, ревности и выборе. Его пьесы до сих пор читают и ставят, потому что в них узнаются вечные человеческие чувства.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Пьесы, которые не стареют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западноевропейских книгах часто встречаются путешествия, честь, любовь и выбор между долгом и мечтой. Именно поэтому эти сюжеты легко читать и сегодня.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понятная каждому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расширил границы литературы, соединяя поэзию, философию и размышления о жизни. Его тексты помогают понять, что книга может быть не только историей, но и разговором о смысле.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 размышление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Сервантес в «Дон Кихоте» показал, как мечта сталкивается с реальностью. Этот роман стал важным шагом для европейской литературы и научил смотреть на героя как на сложную личность.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 ирония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рассказывают истории на сцене и экране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в Западной Европе вырос из дворцовых представлений и городских площадей. Со временем сцена стала местом, где можно показать историю, характеры и конфликт без длинного объяснения.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дворца к сцене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школа, путешествие и историческая эпоха — самые узнаваемые темы. Через них культура показывает повседневную жизнь и одновременно напоминает о прошлом.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Сюжеты, близкие зрителю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фильмах и спектаклях важны костюмы, интерьеры и улицы города. По ним легко узнать эпоху, страну и социальный слой персонажей, даже если почти нет слов.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Детали, которые рассказывают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продолжило театральную традицию, но добавило движение камеры, монтаж и крупный план. Благодаря этому зритель может увидеть не только сюжет, но и тонкие эмоции героев.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как новый язык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775" y="1760755"/>
            <a:ext cx="3699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810075"/>
            <a:ext cx="493200" cy="394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37555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78050" y="3337555"/>
            <a:ext cx="43155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которые узнают по первым деталям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 связана с весной, семейными встречами и символами обновления. Во многих странах в это время украшают дома, готовят праздничные блюда и проводят тихие, тёплые семейные дни.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Карнавалы в Кёльне и Венеции показывают свободу, игру и любовь к яркому зрелищу. Маски, костюмы и уличные шествия делают праздник очень запоминающимся.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в Западной Европе узнаётся по огням, ёлкам, ярмаркам и подаркам. Улицы становятся особенно нарядными, а в домах и на площадях чувствуется ожидание праздника.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святого Патрика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святого Патрика напоминает о культурной памяти Ирландии. Зелёный цвет, музыка и праздничные шествия подчёркивают связь традиции, истории и национальной гордости.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можно увидеть на столе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еде Западной Европы важны простые, но качественные продукты. Во многих странах рядом с домашней кухней существуют кафе, булочные и небольшие уличные привычки.
</a:t>
            </a:r>
            <a:endParaRPr lang="en-US" sz="1345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государства есть свои узнаваемые блюда, но общая черта региона — любовь к хлебу, выпечке, кофе и культуре еды вне дома.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традиционной кухни Западной Европы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и слушать друг друга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Французский, немецкий, английский и нидерландский языки звучат рядом в одном регионе, но каждый из них связан со своей страной и культурой. Это делает Западную Европу особенно разнообразной.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Многоязычный регион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приветствие и краткий разговор считаются нормой во многих ситуациях. Люди часто выбирают обращение по имени или фамилии в зависимости от возраста, места и степени знакомства.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начинают разговор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пространство и очередь воспринимаются серьёзно. В транспорте, магазине и школе ценится спокойствие, поэтому громкие разговоры и навязчивость обычно стараются избегать.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уважения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Наблюдая за общением, легко заметить: вежливость здесь не формальность, а часть повседневной культуры. Она помогает людям разных стран понимать друг друга и чувствовать себя комфортно.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общения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стиль входит в повседневную жизнь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роскоши к удобству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Когда-то одежда знати поражала тяжёлыми тканями, вышивкой и сложными формами. Сегодня европейская мода чаще выбирает удобство, аккуратность и вещи, которые легко сочетать в повседневной жизни.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задающие стиль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и Милан известны как важные центры моды. Здесь рождаются идеи, которые затем влияют на магазины, журналы и гардеробы людей далеко за пределами этих городов.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всё на своём месте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интерьере Западной Европы ценят простые линии, качественные материалы и порядок. Мебель, свет и цвет подбирают так, чтобы пространство было не только красивым, но и удобным.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каким деталям узнают Западную Европу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Эйфелева башня, Биг-Бен и Бранденбургские ворота стали узнаваемыми символами городов и целых стран. Они напоминают, что архитектура может быть и практичной, и очень выразительной.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городов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Шпили, мостовые, узкие улицы и старые фасады создают общий визуальный образ региона. По этим деталям сразу чувствуется историческая глубина и особая городская атмосфера.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Узнаваемый вид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Лувр и Британский музей показывают, что Западная Европа ценит искусство, коллекции и изучение прошлого. Эти музеи стали местами, куда идут не только смотреть, но и учиться.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куда возвращаются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Замки Луары и старые соборы хранят память о Средневековье, вере и королевской власти. Их башни, каменные стены и витражи легко узнаются даже по силуэту.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 камне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24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Европа: прошлое, настоящее и вопросы, которые остаются
</a:t>
            </a:r>
            <a:endParaRPr lang="en-US" sz="2924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объединяет разные страны, но в её культуре есть общие корни: вера, наука, искусство и городская жизнь. Именно поэтому её традиции узнают во всём мире. Какой образ региона запомнился вам больше всего?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2026-07-26T00:18:23Z</dcterms:created>
  <dcterms:modified xsi:type="dcterms:W3CDTF">2026-07-26T00:18:23Z</dcterms:modified>
</cp:coreProperties>
</file>