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" y="213362"/>
            <a:ext cx="8502071" cy="3769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367" y="2638425"/>
            <a:ext cx="5431304" cy="150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П. Чехов: смешное, узнаваемое, обличающее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«Смерть чиновника», «Хамелеон», «Толстый и тонкий» — короткая сатира о страхе и потере достоинства.
</a:t>
            </a:r>
            <a:endParaRPr lang="en-US" sz="3300" dirty="0"/>
          </a:p>
        </p:txBody>
      </p:sp>
      <p:sp>
        <p:nvSpPr>
          <p:cNvPr id="6" name="Text 1"/>
          <p:cNvSpPr txBox="1"/>
          <p:nvPr/>
        </p:nvSpPr>
        <p:spPr>
          <a:xfrm>
            <a:off x="409366" y="4496516"/>
            <a:ext cx="3853934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эти рассказы изучают вместе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1880-е Чехов особенно точно показывает повседневность: рядом с властью живут обычные люди — чиновники, надзиратели, бывшие одноклассники. Во всех текстах короткий эпизод и разговорная речь приводят к резкой смене поведения, потому что действует чинопочитание — зависимость от чужого статуса.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П. Чехов и особенности его рассказов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69928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пишет очень кратко: в считаных страницах появляется цельная сцена, которая сразу запоминается. Важны бытовые детали и точные наблюдения за тем, как люди ведут себя в обычных ситуациях.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71664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строит рассказ на коротких диалогах и скрытой иронии. Автор почти не поучает напрямую: читатель делает вывод сам, видя поступки героя и то, к чему они приводят.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688269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Комическое у Чехова часто соседствует с грустным. За смехом заметна слабость человека: страх перед мнением сильных людей и неспособность сохранить внутреннее достоинство.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50" y="1797283"/>
            <a:ext cx="2249100" cy="1757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050" y="1797283"/>
            <a:ext cx="2249100" cy="1757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550" y="1797283"/>
            <a:ext cx="2249100" cy="17571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и неловкий взгляд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 театра становится местом, где случайность быстро превращается в «вину». Пространство, где видят генерала и других важных лиц, создаёт атмосферу напряжения. Такой фон помогает почувствовать страх героя и зависимость от чина.
</a:t>
            </a:r>
            <a:endParaRPr lang="en-US" sz="941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Базарная площадь: шум, слухи и суета
</a:t>
            </a:r>
            <a:pPr algn="l" indent="0" marL="0">
              <a:lnSpc>
                <a:spcPct val="100000"/>
              </a:lnSpc>
              <a:buNone/>
            </a:pPr>
            <a:r>
              <a:rPr lang="en-US" sz="7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городской площади кипит жизнь: люди обсуждают случившееся, а надзиратель реагирует на разговоры. Здесь особенно заметны резкие повороты в поведении персонажа. Атмосфера общественного места делает комизм ярче.
</a:t>
            </a:r>
            <a:endParaRPr lang="en-US" sz="861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Вокзал и встреча «по статусу»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Вокзал — место движения и случайных пересечений, но в рассказе он усиливает социальный контраст. Разговор сначала тёплый и простой, а затем превращается в неловкость. Детали обстановки подчёркивают власть табели о чинах.
</a:t>
            </a:r>
            <a:endParaRPr lang="en-US" sz="941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XIX века в трёх сюжетах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640" y="1935209"/>
            <a:ext cx="4671345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рассказов Чехова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героев и ситуаций показывает один общий механизм: чинопочитание заставляет людей менять характер на глазах.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каждом тексте маленький эпизод работает как «увеличительное стекло»: страх перед властью приводит к лицемерию и самоуничижению.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Сведения основаны на сюжетах рассказов А. П. Чехова из школьного изучения (без дополнительных статистических данных).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928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Червяков случайно чихает в театре и обрызгивает генерала Бризжалова. Сама ситуация не страшная, но герой воспринимает её как серьёзную личную вину.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71664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снова и снова извиняется, переживает из‑за взгляда генерала и не может переключиться на что‑то более важное. Чем дольше длится разбирательство, тем сильнее тревога.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688269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конфликт строится не на поступке генерала, а на мнительности самого чиновника: страх и самонакручивание превращают пустяк почти в трагедию.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«Смерть чиновника»: завязка и главный конфликт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нарастает тревога Червякова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развивается шаг за шагом: каждый новый повод заставляет героя возвращаться к одной мысли и усиливать самокритику.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показывает закономерность: маленькая ошибка запускает цепочку переживаний, и в центре конфликта оказывается не событие, а страх героя.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значения (не реальные измерения), соответствуют последовательности эпизодов из рассказа «Смерть чиновника».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4002015" cy="1882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Сатирический смысл «Смерти чиновника»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981635" y="1341059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высмеивает не генерала, а привычку бояться высокого чина. Червяков боится не наказания «как факта», а самого недовольства начальства.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88616" y="3379958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Комизм возникает из-за бесконечных извинений и подобострастной речи. Герой теряет внутреннюю собранность: вместо спокойствия появляются суета и страх.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01834" y="3398170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подводит к мысли о самоуничижении: человек унижает себя сам, когда слишком зависит от сильных и важных людей и не удерживает достоинство.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«Хамелеон»: сюжет полицейского эпизода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69928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основе рассказа — случай на базарной площади: собака укусила человека, и надзиратель Очумелов должен решить, как поступить по закону. Но вместо закона включаются слухи.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71664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Очумелов несколько раз меняет мнение: он то требует строгости, то смягчает тон. Название «Хамелеон» связано и с «меняющей цвет» реакцией героя, и с животным.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688269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Комизм построен на быстрых репликах, резких поворотах и постоянной смене интонации. Толпа вокруг делает происходящее похожим на спектакль, а не на разбор справедливости.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позиция Очумелова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решений зависит от слухов о хозяине собаки и от того, чьё положение «выше».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8487" y="2057985"/>
            <a:ext cx="509053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871" y="2057985"/>
            <a:ext cx="445422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83759" y="2057985"/>
            <a:ext cx="445422" cy="50905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43448" y="2105694"/>
            <a:ext cx="517045" cy="413636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детали в «Хамелеоне»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2468581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«генеральская собака»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этой формулы работает как внутренний компас героя: он ориентируется не на факты, а на возможную близость к начальству. Отсюда и быстрые переходы от строгости к оправданию.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384512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«Говорящая» фамилия Очумелов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Фамилия Очумелов звучит как намёк на внезапные «перемены», и это ощущается в его поведении. Он суетится, спешит с выводами и так же быстро отступает, услышав новые слухи.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592039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реплики и быстрый темп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Диалоги и выкрики укладываются в короткие фразы, поэтому сцена кажется «нервной». Чехов будто ускоряет ход событий, заставляя зрителя замечать, как легко меняется тон при каждом новом повороте.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6687538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Толпа как зритель и усилитель комизма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Зеваки, городской служащий и сплетник вокруг превращают спор о справедливости в спектакль. Герой чувствует себя в центре чужого внимания, и из-за этого его решения становятся ещё более неустойчивыми.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01582" y="3371850"/>
            <a:ext cx="2556293" cy="1187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чина Тонким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Тонкий узнаёт высокий чин Толстого, он словно «считывает» новую иерархию. Общая непринуждённость исчезает, а вместе с ней меняется манера речи и поведение обоих.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79962" y="1807896"/>
            <a:ext cx="2556293" cy="1187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Неловкий финал дружеского разговора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Статус разрушает прежнюю дружескую дистанцию: Тонкий становится излишне вежливым и угодливым. Толстый держится естественно, поэтому контраст особенно заметен и болезненно смешон.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017487" y="1807896"/>
            <a:ext cx="2556293" cy="1187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на вокзале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вокзале два бывших одноклассника узнают друг друга. Разговор начинается тепло и просто: вспоминают школу, детство и общие истории, чувствуют себя равными собеседниками.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«Толстый и тонкий»: как меняется общение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поведения героев в «Толстом и тонком»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новости о чине меняется не только вежливость: у Тонкого перестраивается вся манера говорить — он начинает «пристраиваться» и теряет естественность.
</a:t>
            </a:r>
            <a:pPr algn="l" indent="0" marL="0">
              <a:lnSpc>
                <a:spcPct val="100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9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подчёркивает, что достойное поведение сохраняется при любом статусе, а зависимость от чужого положения быстро превращает дружбу в унижение.
</a:t>
            </a:r>
            <a:pPr algn="l" indent="0" marL="0">
              <a:lnSpc>
                <a:spcPct val="100000"/>
              </a:lnSpc>
              <a:buNone/>
            </a:pPr>
            <a:r>
              <a:rPr lang="en-US" sz="999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9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Наглядное сопоставление по тексту рассказа; точные числовые данные отсутствуют, использована условная шкала.
</a:t>
            </a:r>
            <a:endParaRPr lang="en-US" sz="999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8725" y="1440300"/>
            <a:ext cx="3654000" cy="29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Заглавие подсказывает читателю сравнение двух героев, где важна не только разница внешности, но и внутренняя позиция в общении.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тексту А. П. Чехова «Толстый и тонкий» (анализ заглавия и поведения героев).
</a:t>
            </a:r>
            <a:endParaRPr lang="en-US" sz="5400" dirty="0"/>
          </a:p>
        </p:txBody>
      </p:sp>
      <p:sp>
        <p:nvSpPr>
          <p:cNvPr id="5" name="Text 1"/>
          <p:cNvSpPr txBox="1"/>
          <p:nvPr/>
        </p:nvSpPr>
        <p:spPr>
          <a:xfrm>
            <a:off x="5377188" y="1720900"/>
            <a:ext cx="3040200" cy="239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раскрывается в контрасте двух фигур: «толстый» остаётся свободным, «тонкий» подстраивается под чин. Физическое различие становится символом разного отношения к себе и людям.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151" y="2245352"/>
            <a:ext cx="4280042" cy="29634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показывает, как чин перестаёт быть просто должностью и начинает управлять поступками. Уважение легко превращается в подобострастие: герой ведёт себя так, будто важнее начальства нет ничего.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Дружеская или справедливая логика ломается: вместо закона и смысла — ожидание реакции «сильного человека». Итогом становится потеря естественности, а комизм соседствует с печальным унижением.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Сатира Чехова на чинопочитание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9593" y="1935209"/>
            <a:ext cx="5885440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текста легко сравнивать: при небольшом объёме Чехов строит один главный эпизод, ведёт повествование разговорным языком и добивается сатирического эффекта.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принципы формы и сатирического взгляда делают разные сюжеты частью одной темы: человеческое самоунижение перед властью.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Сводное наблюдение по рассказам «Смерть чиновника», «Хамелеон», «Толстый и тонкий».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черты рассказов Чехова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6608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Червякова сбивчива и наполнена повторяющимися извинениями. Так он показывает свою мнительность: чем сильнее страх, тем больше слов, и тем труднее ему остановиться.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694187" y="2981096"/>
            <a:ext cx="1516619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Очумелов говорит резко, но его интонация быстро меняется, как только появляются новые версии о собаке. В речи слышно, что он ищет не истину, а «правильную» сторону для начальственного мнения.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Тонкий сначала общается свободно и по-старому дружески. Но как только становится известен высокий чин собеседника, он начинает говорить слишком почтительно, будто старается заслужить расположение словами.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Чехова диалог работает как быстрая диагностика личности. По нескольким фразам видно, кто боится, кто заискивает и кто сохраняет достоинство, даже если вокруг меняются обстоятельства.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героев как средство характеристики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пороки обличает Чехов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Круговая диаграмма показывает, что в центре внимания не единичная ситуация, а привычка общества: люди подменяют человеческие качества зависимостью от звания.
</a:t>
            </a:r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смысловым акцентам видно: чинопочитание объединяет все три истории, а страх запускает цепочку смешных, но унизительных решений героев.
</a:t>
            </a:r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по текстам «Смерть чиновника», «Хамелеон», «Толстый и тонкий»; точные доли не подсчитываются, использованы условные значения для наглядности.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326" y="2057985"/>
            <a:ext cx="445422" cy="5090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056" y="2057985"/>
            <a:ext cx="509053" cy="50905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96047" y="2057985"/>
            <a:ext cx="509053" cy="50905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29234" y="2057985"/>
            <a:ext cx="509053" cy="50905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754038" y="2082714"/>
            <a:ext cx="517045" cy="459595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221606" y="2814638"/>
            <a:ext cx="1074396" cy="1652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Чинопочитание
</a:t>
            </a:r>
            <a:pPr algn="l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механизм комизма — зависимость человека от звания и должности. В анализе важно проследить, как меняется поведение героя, когда меняется представление о статусе.
</a:t>
            </a:r>
            <a:endParaRPr lang="en-US" sz="1090" dirty="0"/>
          </a:p>
        </p:txBody>
      </p:sp>
      <p:sp>
        <p:nvSpPr>
          <p:cNvPr id="13" name="Text 1"/>
          <p:cNvSpPr txBox="1"/>
          <p:nvPr/>
        </p:nvSpPr>
        <p:spPr>
          <a:xfrm>
            <a:off x="384512" y="2814638"/>
            <a:ext cx="1074396" cy="1652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4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Сатира и ирония
</a:t>
            </a:r>
            <a:pPr algn="l" indent="0" marL="0">
              <a:lnSpc>
                <a:spcPct val="100000"/>
              </a:lnSpc>
              <a:buNone/>
            </a:pPr>
            <a:r>
              <a:rPr lang="en-US" sz="8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Сатира у Чехова проявляется в том, что неловкость и ошибка героя показываются смешно, но смысл оказывается серьёзным. Ирония помогает увидеть несоответствие между словами и поступками.
</a:t>
            </a:r>
            <a:endParaRPr lang="en-US" sz="1014" dirty="0"/>
          </a:p>
        </p:txBody>
      </p:sp>
      <p:sp>
        <p:nvSpPr>
          <p:cNvPr id="14" name="Text 2"/>
          <p:cNvSpPr txBox="1"/>
          <p:nvPr/>
        </p:nvSpPr>
        <p:spPr>
          <a:xfrm>
            <a:off x="4036142" y="2814638"/>
            <a:ext cx="1074396" cy="1652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Самоунижение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9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Обращая внимание на излишние извинения, покорный тон и «угодные» формулировки, вы заметите самоунижение. Чехов показывает: страх заставляет героя отказаться от внутренней опоры.
</a:t>
            </a:r>
            <a:endParaRPr lang="en-US" sz="1098" dirty="0"/>
          </a:p>
        </p:txBody>
      </p:sp>
      <p:sp>
        <p:nvSpPr>
          <p:cNvPr id="15" name="Text 3"/>
          <p:cNvSpPr txBox="1"/>
          <p:nvPr/>
        </p:nvSpPr>
        <p:spPr>
          <a:xfrm>
            <a:off x="5869330" y="2814638"/>
            <a:ext cx="1074396" cy="1652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4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Комическая деталь
</a:t>
            </a:r>
            <a:pPr algn="l" indent="0" marL="0">
              <a:lnSpc>
                <a:spcPct val="100000"/>
              </a:lnSpc>
              <a:buNone/>
            </a:pPr>
            <a:r>
              <a:rPr lang="en-US" sz="8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часто строит сцену на одной точной детали: повторе фразы, резком повороте интонации или повторяющихся действиях. Эта мелочь раскрывает характер быстрее, чем авторские объяснения.
</a:t>
            </a:r>
            <a:endParaRPr lang="en-US" sz="1014" dirty="0"/>
          </a:p>
        </p:txBody>
      </p:sp>
      <p:sp>
        <p:nvSpPr>
          <p:cNvPr id="16" name="Text 4"/>
          <p:cNvSpPr txBox="1"/>
          <p:nvPr/>
        </p:nvSpPr>
        <p:spPr>
          <a:xfrm>
            <a:off x="7698130" y="2814638"/>
            <a:ext cx="1074396" cy="1652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смысл повседневности
</a:t>
            </a:r>
            <a:pPr algn="l" indent="0" marL="0">
              <a:lnSpc>
                <a:spcPct val="100000"/>
              </a:lnSpc>
              <a:buNone/>
            </a:pPr>
            <a:r>
              <a:rPr lang="en-US" sz="8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небольшой эпизод — чихание, спор о собаке, встреча на вокзале — превращается у Чехова в урок о достоинстве. Важно искать, что именно автор заставляет почувствовать и понять.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перед анализом рассказов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71475" y="925117"/>
            <a:ext cx="5486399" cy="2875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о рассказах А. П. Чехова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«Смерть чиновника», «Хамелеон» и «Толстый и тонкий» соединяет тема унижения перед властью и званием. Чехов показывает, как страх, угодничество и лицемерие разрушают человеческие отношения.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2026-05-15T05:30:48Z</dcterms:created>
  <dcterms:modified xsi:type="dcterms:W3CDTF">2026-05-15T05:30:48Z</dcterms:modified>
</cp:coreProperties>
</file>