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«Социальная эпоха» в русской литературе 1850–1860-х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эпохи реформ: о свободе, народе и выборе будущего России.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пороге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война, смена власти, отмена крепостного права и рост общественных ожиданий сделали 1850–1860-е годы временем резкого исторического перелома.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литература стала главным пространством общественного разговора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ограниченной политической свободе именно литература позволяла открыто обсуждать реформы, крепостничество и судьбу простых людей, оставаясь доступной широкому читателю.
</a:t>
            </a:r>
            <a:endParaRPr lang="en-US" sz="983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Роман, повесть, драма, поэзия и критическая статья превращались в разные способы говорить о бедности, воспитании, положении женщины и нравственном выборе личности.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ждал от книги не только художественного впечатления, но и ответа на вопрос, как понимать современность и куда движется страна.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исторические события 1850–1860-х годов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веха усиливала ощущение нестабильности и подталкивала литературу к разговору о переменах.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острее становился исторический кризис, тем заметнее в литературе росла социальная проблематика.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России: Крымская война (1853–1856), начало правления Александра II (1855), отмена крепостного права (1861), Польское восстание (1863), покушение Д. В. Каракозова (1866).
</a:t>
            </a:r>
            <a:endParaRPr lang="en-US" sz="87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249714"/>
            <a:ext cx="6060571" cy="14527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писатели эпохи и их темы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авторов показывает, как по-разному литература отвечала на общественные вызовы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писателя был свой ракурс, но всех объединяло внимание к конфликтам общества и личности.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1850–1860-х годов: общественно-исторический контекст и ведущие авторы.
</a:t>
            </a:r>
            <a:endParaRPr lang="en-US" sz="97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героев «социальной эпохи»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старого и нового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этой эпохи часто противопоставляет «лишнего человека» и разночинца. Первый олицетворяет усталость старого дворянского мира, второй — энергию и практический ум новой среды.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 грани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ними появляются нигилист, «новый человек», бедняк и самостоятельная героиня. Через их судьбы писатели проверяют, что важнее — долг, свобода, труд или личное счастье.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право как главная социальная проблема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крепостное право показано не только как юридическая зависимость, но и как повседневное унижение, разрушающее достоинство человека и нормальные человеческие отношения.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подчеркивают барское равнодушие, жестокость власти и экономическую отсталость, которые делают конфликт между помещиком и крестьянином особенно болезненным и бесчеловечным.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1861 года эта тема не исчезает: литература продолжает осмыслять последствия освобождения и показывает, что перемены в законе еще не означают перемены в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общественная проблема превращается в литературный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7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исторического кризиса к художественному образу и общественному отклику.
</a:t>
            </a:r>
            <a:endParaRPr lang="en-US" sz="222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говорит больше, чем действует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«Рудине» Тургенев показывает человека яркой мысли и слабой практической воли. За красивыми речами героя чувствуется внутренний разлад, а рядом — среда, которая умеет слушать, но не умеет меняться.
</a:t>
            </a:r>
            <a:endParaRPr lang="en-US" sz="1070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 старый дворянский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«Дворянском гнезде» и «Отцах и детях» на первый план выходит столкновение жизненных укладов. Старые усадебные представления уступают место новым убеждениям, но ни одна из сторон не оказывается простой или безусловной.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Тургенев: спор поколений и общественный роман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Нигилист в литературе 1860-х годов отказывается признавать авторитеты, сословные условности и привычные нормы, если не видит в них разумного основания.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Нигилизм и образ «нового человека» в литературе 1860-х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одних писателей такой герой связан с надеждой на обновление, на трезвое мышление и общественную пользу, а не на пустые традиции.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других он опасен именно своей готовностью отрицать многое сразу: вместе с предрассудками могут быть отвергнуты сострадание, память и нравственная ответственность.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спор о «новом человеке» становится спором о цене свободы: что она дает личности и что может у нее отнять.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выражали социальные идеи эпохи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разные жанры литература отвечала на общественные споры: от семейного конфликта до прямой критики современности.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стал ведущей формой, потому что лучше всего связывал частную жизнь героя с общими вопросами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программным произведениям русской литературы 1850–1860-х годов
</a:t>
            </a:r>
            <a:endParaRPr lang="en-US" sz="9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Чернышевский и роман как социальная программа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«Что делать?» художественный сюжет подчинён идее преобразования жизни: герои ищут не только личное счастье, но и практический путь к более справедливому обществу.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связывает будущее с трудом, рациональным выбором, кооперацией и новой семейной моделью, где женщина получает право на самостоятельность и образование.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Веры Павловны и Рахметова показывают два типа сознательного поведения: созидательный труд и предельную дисциплину ради общей цели.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679" y="1835776"/>
            <a:ext cx="5765163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и критические центры 1850–1860-х годов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журналы формировали литературную повестку и задавали общественную оценку произведений.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были не просто площадками публикации, а центрами идейного влияния, где складывалась репутация писателей и направлений.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XIX века; журнальная полемика 1850–1860-х годов
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Островского купеческая среда изображена как замкнутый мир власти денег, семейного давления и привычного насилия, где внешнее благополучие скрывает нравственную бедность.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«Грозе» и «Бесприданнице» особенно заметны несвобода женщины, лицемерие и жестокость патриархального уклада: личный выбор героя почти всегда сталкивается с общественной зависимостью.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Островский: купеческий мир и конфликт личности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715" y="1991597"/>
            <a:ext cx="270716" cy="2165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7349" y="1965637"/>
            <a:ext cx="268494" cy="268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5871" y="1965637"/>
            <a:ext cx="268494" cy="268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7955" y="1965637"/>
            <a:ext cx="201370" cy="268494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1802" y="1979566"/>
            <a:ext cx="270716" cy="24063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крестьянскую жизнь без прикрас: труд становится не фоном, а главным признаком исторической несправедливости и человеческого истощения.
</a:t>
            </a:r>
            <a:endParaRPr lang="en-US" sz="1063" dirty="0"/>
          </a:p>
        </p:txBody>
      </p:sp>
      <p:sp>
        <p:nvSpPr>
          <p:cNvPr id="15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Некрасова не наблюдает со стороны, а переживает чужую боль как собственную, превращая сочувствие в нравственную позицию.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803439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протест
</a:t>
            </a:r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стихах звучит открытое осуждение социальной несправедливости, поэтому его поэзия воспринималась как форма общественного разговора.
</a:t>
            </a:r>
            <a:endParaRPr lang="en-US" sz="1056" dirty="0"/>
          </a:p>
        </p:txBody>
      </p:sp>
      <p:sp>
        <p:nvSpPr>
          <p:cNvPr id="17" name="Text 4"/>
          <p:cNvSpPr txBox="1"/>
          <p:nvPr/>
        </p:nvSpPr>
        <p:spPr>
          <a:xfrm>
            <a:off x="5551961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доля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часто обращается к судьбе женщины в крестьянской и городской среде, показывая её зависимость, раннюю взрослость и постоянную нагрузку.
</a:t>
            </a:r>
            <a:endParaRPr lang="en-US" sz="1063" dirty="0"/>
          </a:p>
        </p:txBody>
      </p:sp>
      <p:sp>
        <p:nvSpPr>
          <p:cNvPr id="18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интеллигенции
</a:t>
            </a:r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напоминает образованному человеку о долге перед страной и народом, соединяя личную совесть с общественной обязанностью.
</a:t>
            </a:r>
            <a:endParaRPr lang="en-US" sz="1082" dirty="0"/>
          </a:p>
        </p:txBody>
      </p:sp>
      <p:sp>
        <p:nvSpPr>
          <p:cNvPr id="19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Некрасов: народная тема и гражданская поэзия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проблемы чаще всего поднимались в литературе эпохи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нередко переплетались: один и тот же конфликт одновременно раскрывал социальную несправедливость и внутренний кризис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сильнее всего реагировала на базовые общественные противоречия, но не отделяла их от нравственного выбора личности.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ключевым произведениям русской литературы 1850–1860-х годов
</a:t>
            </a:r>
            <a:endParaRPr lang="en-US" sz="9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«Бедных людях» и «Униженных и оскорблённых» социальная нужда раскрывается через унижение достоинства, зависимость от обстоятельств и болезненно обострённое чувство собственной беспомощности.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«Преступлении и наказании» социальная проблема перерастает в нравственный эксперимент: герой пытается проверить идею, но сталкивается с разрушительной ценой внутреннего самообмана.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Достоевского становится не просто городом, а средой тесноты, соблазна и духовного давления, где человек постоянно испытывает пределы своих сил и совести.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особенно интересуют сострадание, ответственность перед другим человеком и возможность духовного возрождения, даже когда жизненная ситуация кажется безвыходной.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Федор Достоевский: бедность, унижение и нравственный выбор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проблемы в жизни к общественному спору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социальная тема проходила через литературу, критику и читательское обсуждение в 1850–1860-е годы.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литературы 1850–1860-х годов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этой эпохи стремится показать жизнь в её исторической и социальной конкретности: персонаж всегда связан со средой, бытом, привычками и общественными условиями.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широко используют психологический анализ, точную бытовую деталь и живой диалог, чтобы передать не только события, но и скрытые мотивы поведения героя.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вокруг значимого конфликта, поэтому произведение становится не просто историей частной судьбы, а формой критического осмысления современности.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которая изменила разговор о времени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1850–1860-х годов не только отразила реформы, но и помогла обществу осмыслить свободу, народ, личную ответственность и будущее России через реалистический взгляд на человека.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2026-05-23T12:42:19Z</dcterms:created>
  <dcterms:modified xsi:type="dcterms:W3CDTF">2026-05-23T12:42:19Z</dcterms:modified>
</cp:coreProperties>
</file>