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расположение и пропорции в геометрии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треугольник подчиняются одним точным правилам.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логика для двух тем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темы учат читать чертёж: сначала увидеть расстояния, потом заметить перпендикуляры и подобные треугольники.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изучения темы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4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разберём, как прямая может располагаться относительно окружности: пересекать её, касаться или не иметь общих точек.
</a:t>
            </a:r>
            <a:endParaRPr lang="en-US" sz="85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секущая
</a:t>
            </a:r>
            <a:pPr algn="l" indent="0" marL="0">
              <a:lnSpc>
                <a:spcPct val="115000"/>
              </a:lnSpc>
              <a:buNone/>
            </a:pPr>
            <a:r>
              <a:rPr lang="en-US" sz="5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выделим касательную и секущую, чтобы уверенно узнавать их по рисунку и по свойствам.
</a:t>
            </a:r>
            <a:endParaRPr lang="en-US" sz="1022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повторим обозначения окружности: центр, радиус, диаметр и точки на окружности помогают точно записывать условия и не путаться в чертеже.
</a:t>
            </a:r>
            <a:endParaRPr lang="en-US" sz="80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d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научимся находить расстояние от центра до прямой с помощью перпендикуляра и сравнивать его с радиусом.
</a:t>
            </a:r>
            <a:endParaRPr lang="en-US" sz="924" dirty="0"/>
          </a:p>
        </p:txBody>
      </p:sp>
      <p:sp>
        <p:nvSpPr>
          <p:cNvPr id="14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применим подобие в прямоугольном треугольнике и используем пропорции для вычисления отрезков и высоты.
</a:t>
            </a:r>
            <a:endParaRPr lang="en-US" sz="9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окружность: три случая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общие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проходит через окружность в двух точках, она делит её на две части и называется секущей. Такое расположение видно сразу по чертежу.
</a:t>
            </a:r>
            <a:endParaRPr lang="en-US" sz="1201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точка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имеет с окружностью только одну общую точку, она касается окружности. В этой точке появляется особое перпендикулярное свойство.
</a:t>
            </a:r>
            <a:endParaRPr lang="en-US" sz="125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не встречает окружность, общих точек нет. Тогда расстояние от центра до прямой больше радиуса окружности.
</a:t>
            </a:r>
            <a:endParaRPr lang="en-US" sz="12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Критерий по расстоянию d и радиусу r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меньше r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расстояние от центра до прямой меньше радиуса, линия проходит через окружность и даёт две точки пересечения.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равно r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расстояние равно радиусу, прямая лишь касается окружности в одной точке и не входит внутрь круга.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больше r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расстояние больше радиуса, прямая лежит вне окружности и не имеет с ней общих точек.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d на чертеже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начинается с кратчайшего расстояния от центра до прямой.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касательной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812550" y="3445850"/>
            <a:ext cx="38841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свойство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перпендикулярность радиуса и касательной, можно строить касательную по заданному радиусу и точке окружности, а также быстро распознавать её на рисунке.
</a:t>
            </a:r>
            <a:endParaRPr lang="en-US" sz="1486" dirty="0"/>
          </a:p>
        </p:txBody>
      </p:sp>
      <p:sp>
        <p:nvSpPr>
          <p:cNvPr id="9" name="Text 3"/>
          <p:cNvSpPr txBox="1"/>
          <p:nvPr/>
        </p:nvSpPr>
        <p:spPr>
          <a:xfrm>
            <a:off x="458025" y="3445850"/>
            <a:ext cx="38841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касания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имеет с окружностью ровно одну общую точку. Радиус, проведённый в эту точку, всегда перпендикулярен касательной и помогает проверить правильность построения.
</a:t>
            </a:r>
            <a:endParaRPr lang="en-US" sz="14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хорда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хорда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 — это отрезок с концами на окружности. Она может лежать внутри круга и быть частью секущей.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отрезок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Хордовая часть секущей — именно тот отрезок секущей, который находится внутри окружности между двумя точками пересечения.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секущая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пересекает окружность в двух точках и проходит через её внутреннюю часть. По этим двум точкам удобно выделять хорду.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расстояния с радиусом сразу показывает, сколько общих точек будет у прямой и окружности.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случая
</a:t>
            </a:r>
            <a:endParaRPr lang="en-US" sz="5991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достаточно, чтобы определить взаимное расположение без дополнительных построений.
</a:t>
            </a:r>
            <a:endParaRPr lang="en-US" sz="1834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сравнения d и r в геометрии окружности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тип прямой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радиус, проведённый к линии, образует прямой угол в единственной точке, прямая касается окружности.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проходит через окружность в двух точках, она является секущей и пересекает её.
</a:t>
            </a:r>
            <a:endParaRPr lang="en-US" sz="1286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прямая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линия расположена слишком далеко от центра, общих точек с окружностью нет.
</a:t>
            </a:r>
            <a:endParaRPr lang="en-US" sz="12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чтение рисунка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7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перпендикуляр от центра O к прямой l. Его длина показывает расстояние до прямой и сразу подсказывает, сколько общих точек будет у прямой и окружности.
</a:t>
            </a:r>
            <a:endParaRPr lang="en-US" sz="1151" dirty="0"/>
          </a:p>
        </p:txBody>
      </p:sp>
      <p:sp>
        <p:nvSpPr>
          <p:cNvPr id="10" name="Text 3"/>
          <p:cNvSpPr txBox="1"/>
          <p:nvPr/>
        </p:nvSpPr>
        <p:spPr>
          <a:xfrm>
            <a:off x="3428891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радиусом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полученную длину с радиусом r. Если перпендикуляр короче радиуса, прямая проходит через окружность; если равен ему, получается касание; если длиннее, точек пересечения нет.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6224993" y="1353238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Записывайте ответ по схеме: две точки, одна точка или ни одной. Так легче не перепутать тип прямой и быстро проверить рассуждение по рисунку.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 прямоугольном треугольнике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точка H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вершины C опускают высоту CH на гипотенузу AB. Точка H делит AB на два отрезка, AH и BH, которые потом входят в пропорции и вычисления.
</a:t>
            </a:r>
            <a:endParaRPr lang="en-US" sz="1099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новых треугольника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проведения высоты появляются треугольники ACH и BCH. Они меньше исходного, но связаны с ним общими углами и одинаковой структурой, поэтому их удобно сравнивать.
</a:t>
            </a:r>
            <a:endParaRPr lang="en-US" sz="978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ABC прямой угол расположен при вершине C, а сторона AB является гипотенузой. Именно её удобно брать за основу для всех дальнейших построений и формул.
</a:t>
            </a:r>
            <a:endParaRPr lang="en-US" sz="9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треугольники подобны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равенства углов следует подобие треугольников. Это значит, что соответствующие стороны относятся одинаково, и можно составлять пропорции без дополнительных построений.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формул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из подобия выводят все нужные формулы: для катетов, высоты и отрезков гипотенузы. Поэтому сначала важно заметить геометрическую связь, а потом переходить к вычислениям.
</a:t>
            </a:r>
            <a:endParaRPr lang="en-US" sz="1229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углов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ABC, ACH и BCH имеют по одному прямому углу. Кроме того, у них совпадают по одному острому углу, поэтому форма фигур сохраняется.
</a:t>
            </a:r>
            <a:endParaRPr lang="en-US" sz="13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случая помогают быстро читать рисунок и сразу выбирать нужное правило без лишних вычислений.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взаимного расположения прямой и окружности достаточно, чтобы разобрать любую схему.
</a:t>
            </a:r>
            <a:endParaRPr lang="en-US" sz="1834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взаимного расположения прямой и окружности и правило сравнения d с r.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как геометрическое среднее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части гипотенузы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прямоугольном треугольнике известны части гипотенузы AH и BH, их произведение связывается с высотой CH. Так можно находить CH без длинных построений.
</a:t>
            </a:r>
            <a:endParaRPr lang="en-US" sz="1074" dirty="0"/>
          </a:p>
        </p:txBody>
      </p:sp>
      <p:sp>
        <p:nvSpPr>
          <p:cNvPr id="9" name="Text 3"/>
          <p:cNvSpPr txBox="1"/>
          <p:nvPr/>
        </p:nvSpPr>
        <p:spPr>
          <a:xfrm>
            <a:off x="486667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длину высоты, нужно извлечь квадратный корень из произведения AH и BH. Это удобно, когда оба отрезка уже отмечены на чертеже.
</a:t>
            </a:r>
            <a:endParaRPr lang="en-US" sz="11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катетов с гипотенузой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Катет и гипотенуза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AC² = AH·AB показывает, что катет связан с гипотенузой и ближайшим к нему отрезком. Аналогично для второго катета используется BC² = BH·AB.
</a:t>
            </a:r>
            <a:endParaRPr lang="en-US" sz="113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равенства помогают быстро находить неизвестную сторону, если известны гипотенуза и один отрезок на ней. Они также удобны для проверки правильности ответа.
</a:t>
            </a:r>
            <a:endParaRPr lang="en-US" sz="113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результат получается в виде квадрата числа, вычисления становятся особенно быстрыми. Так легко распознавать знакомые тройки сторон, например 3–4–5 или 15–20–25.
</a:t>
            </a:r>
            <a:endParaRPr lang="en-US" sz="10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найти высоту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используем формулу CH² = AH·BH. Получаем CH² = 4·9 = 36, значит CH = 6 см. Высота найдена через произведение отрезков гипотенузы.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катеты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катетов применяем связи AC² = 4·13 и BC² = 9·13. Отсюда AC = √52, а BC = √117; точные значения можно оставить в корнях.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AB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AH = 4 см и BH = 9 см. Сначала находим всю гипотенузу: AB = 4 + 9 = 13 см. Это первый шаг ко всем остальным вычислениям.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логику решения: все найденные величины согласуются с исходными данными и формулами подобия. Такой порядок действий помогает не пропустить ни одного шага.
</a:t>
            </a:r>
            <a:endParaRPr lang="en-US" sz="85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найти катеты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AC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катета AC используем формулу AC² = AH·AB. Получаем AC² = 9·25 = 225, значит AC = 15 см без лишних преобразований.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BC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находим второй катет: BC² = BH·AB = 16·25 = 400, следовательно, BC = 20 см. Результат получается аккуратным и целым.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15, 20 и 25 образуют известную прямоугольную тройку. Это удобный способ проверить, что вычисления выполнены верно и все формулы применены правильно.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BH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Известно, что AB = 25 см и AH = 9 см. Сначала находим второй отрезок гипотенузы: BH = 25 − 9 = 16 см.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вычисления по формулам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AH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 формуле AH = AC² / AB получаем 144 / 20 = 7,2 см. Это показывает, какую часть гипотенузы занимает отрезок у катета AC.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BH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вычисляем второй отрезок: BH = 20 − 7,2 = 12,8 см. Теперь оба участка гипотенузы известны, и можно перейти к проверке высоты.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унести с урока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связали два важных сюжета: взаимное расположение прямой и окружности и пропорции в прямоугольном треугольнике. Если помнить про расстояние, перпендикуляр и подобие, задачи решаются быстрее и 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2026-07-27T06:21:17Z</dcterms:created>
  <dcterms:modified xsi:type="dcterms:W3CDTF">2026-07-27T06:21:17Z</dcterms:modified>
</cp:coreProperties>
</file>