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 и грибов: ключевые темы урока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Исследуем, как бактерии и грибы питаются и влияют на природу 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и грибов в природе
</a:t>
            </a:r>
            <a:endParaRPr lang="en-US" sz="2114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одни из самых простых организмов без ядра, встречаются в воде, почве и теле человека. Грибы — сложные существа с ядром, обитают на растениях и в почве. Они вместе обрабатывают органику и поддерживают экологический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 способны создавать органику самостоятельно, используя энергию света или химические реакции, обеспечивая себя питательными веществами.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Фототрофы применяют солнечный свет, хемотрофы — химическую энергию, обе группы участвуют в превращении неорганических веществ в органические.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 из готовых органических веществ, включая остатки, паразитизм и симбиоз с другими организмами.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питания бактерий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бактерии: фототрофы и хемотрофы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Фототрофные бактерии, например цианобактерии, преобразуют солнечный свет и углекислый газ в органические вещества, используя фотосинтез, как 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Хемотрофные бактерии извлекают энергию из окисления неорганических соединений, таких как аммиак или сульфиды, участвуя в обогащении почвы и круговороте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Сапротрофные бактерии разлагают мёртвые остатки, обеспечивая восстановление веществ и поддержание экосистемы. 2. Паразитические бактерии вызывают болезни у животных и растений, например туберкулёз у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Симбиотические бактерии, как клубеньковые в корнях бобовых, помогают растениям усваивать азот, улучшая их рост и плодородие почвы.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бактерии: сапротрофы, паразиты, симбионты
</a:t>
            </a:r>
            <a:endParaRPr lang="en-US" sz="17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питается органикой, но значительная часть способна синтезировать пищу из неорганики.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питания среди бактерий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бактерий обеспечивает их выживание и экологическую стабильность.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 год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только гетеротрофы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обладают хлорофиллом и не могут синтезировать органику самостоятельно.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разнообразными органическими остатками благодаря выделению ферментов для разложения.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питания включают растительные остатки, живые организмы и продукты жизнедеятельности других существ.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важными участниками минерализации и разложения органических веществ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грибы: переработчики органики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грибы, такие как опята и плесень, преобразуют мёртвые растения и животных в питательные вещества для почвы.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ускоряет разложение органики, формируя гумус и способствуя плодородию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Паразитические грибы вызывают заболевания растений, например мучнистую росу и ржавчину. Это снижает урожай и качество сельхозкультур.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человека и животных паразитируют грибы, вызывая болезни кожи и слизистых, такие как кандидоз и стригущий лишай.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грибы: влияние на живые организмы
</a:t>
            </a:r>
            <a:endParaRPr lang="en-US" sz="20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союз гриба и корней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тесное симбиотическое взаимодействие между грибом и корнями растений. Это улучшает доступ к воде и минеральным веществам, поддерживает рост растений.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симбиоз гриба и водоросли, способны выживать в экстремальных условиях, участвуют в почвообразовании и служат индикаторами экологической чистоты.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— сапротрофы, что подчёркивает их важную роль в разложении и возвращении питательных веществ в экосистему.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способов питания у грибов
</a:t>
            </a:r>
            <a:endParaRPr lang="en-US" sz="2471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сапротрофное питание преобладает и обеспечивает устойчивость природных циклов.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могут вести сапротрофный и паразитический образ жизни, выполняя важные экосистемные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в том, что бактерии имеют автотрофные формы, способные самостоятельно синтезировать органические вещества из неорганики.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только гетеротрофно, осуществляя внешнее пищеварение при помощи ферментов, в отличие от бактерий.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питания бактерий и грибов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пищеварение у грибов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ферменты вне своего тела, расщепляя сложные органические соединения на более простые вещества.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происходит на поверхности субстрата, где аминокислоты и сахара затем поглощаются грибницей для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питания уникален для грибов и отличает их от животных, которые переваривают пищу внутри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бактерий: как происходит расщепление пищи
</a:t>
            </a:r>
            <a:endParaRPr lang="en-US" sz="197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выделяют ферменты, разлагающие сложные полимеры, такие как целлюлоза, крахмал и белки, облегчая их усвоение.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важны не только в природе, но и используются при производстве кисломолочных продуктов и ферментированных овощей.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 и грибов: основные отличия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характеризует ключевые различия в способах питания бактерий и грибов.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обладают большим разнообразием способов питания, тогда как грибы исключительно гетеротрофны, используя внешнее пищеварение.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 и грибы для человека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заболевания, включая туберкулёз и воспаление горла, они питаются тканями заражённого организма, выделяя токсины.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грибы вызывают заболевания кожи и слизистых, такие как микозы и кандидоз, используя ферменты для разрушения тканей хозяина.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бактерий и грибов для природы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мертвые растения и животных, способствуя образованию гумуса и поддерживая плодородие почвы.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циклах азота и углерода, обеспечивая переработку и возвращение элементов в экосистему.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 клубеньковые бактерии повышают устойчивость растений и улучшают их питание, что важно для сельского хозяйства.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Дрожжи, являющиеся грибами, применяются для выпечки хлеба и производства алкоголя. Молочнокислые бактерии участвуют в приготовлении кефира и сыра, улучшая вкус и сохранность продуктов.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Выпечка и ферментация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первый антибиотик, полученный из грибов, стал основой многих лекарств, спасая миллионы жизней от бактериальных инфекций.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препараты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применяются для очистки загрязнённых почв и воды, эффективно разлагая опасные вещества и восстанавливая экологический баланс.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и грибов в быту и промышленности
</a:t>
            </a:r>
            <a:endParaRPr lang="en-US" sz="14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выявляют новые ферменты у бактерий для расщепления пластика и других тяжёлых загрязнителей, расширяя возможности биоремедиации.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открытия о питании микроорганизмов
</a:t>
            </a:r>
            <a:endParaRPr lang="en-US" sz="1756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позволяют создавать бактерии с улучшенными свойствами для применения в медицине и сельском хозяйстве.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инновационные методы борьбы с патогенными микроорганизмами, основанные на их специфических механизмах питания и жизнедеятельности.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симбиотических связей помогают улучшать устойчивость растений и повысить эффективность использования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питания бактерий и грибов
</a:t>
            </a:r>
            <a:endParaRPr lang="en-US" sz="266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пищевых стратегий определяет ключевую роль бактерий и грибов в природе, технологии и здоровье. Понимание их питания открывает новые возможности для улучшения среды и благополучия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2026-05-08T15:58:38Z</dcterms:created>
  <dcterms:modified xsi:type="dcterms:W3CDTF">2026-05-08T15:58:38Z</dcterms:modified>
</cp:coreProperties>
</file>