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насекомых: основные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играют ключевую роль в природе, обеспечивая опыление, разложение и питание.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и разнообразие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самый многочисленный класс животных с огромным разнообразием видов и форм. Они обитают почти повсеместно, их тела включают голову, грудь и брюшко, у большинства есть шесть ног и крылья.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— основа плодородия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участвуют в опылении большинства цветковых растений, обеспечивая образование плодов и семян. Без них многие растения не смогли бы размножаться эффективно.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Звено в пищевых цепях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важной пищей для птиц, рыб и млекопитающих, поддерживая биологическое равновесие и обеспечивая энергию для других организмов.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разложения и почвообразования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разлагают мёртвую органику, возвращая питательные вещества в почву, что способствует её плодородию и поддержанию экосистем.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насекомых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насекомых по экосистемам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насекомых выполняют полезные функции, поддерживая биологическое разнообразие и экологическое равновесие.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видов активно участвует в поддержании здоровья экосистем и устойчивости природных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энтомологических исследований, 2023
</a:t>
            </a:r>
            <a:endParaRPr lang="en-US" sz="9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10257"/>
            <a:ext cx="342803" cy="3047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опылители большинства сельскохозяйственных и диких растений, обеспечивают стабильный урожай.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Переносят пыльцу на большие расстояния, способствуя генетическому разнообразию растений.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и естественные контролёры популяций других насекомых-вредителей.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Способствуют опылению цветков, особенно тех, что не привлекают других опылителей.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роли насекомых в опылении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в пищевых сетях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ресурсы для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птиц, рыб и млекопитающих используют насекомых в качестве основного источника питания. Эти связи важны для выживания и баланса экосистем.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популяции хищников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насекомых ведёт к снижению популяции их естественных врагов, что нарушает устойчивость природных сообществ.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Навозные жуки перерабатывают органические отходы, улучшая структуру почвы и способствуя её плодородию.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насекомых в разложении и почвообразовании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 расщепляют до 60% растительного материала в тропиках, ускоряя круговорот веществ.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аэрируют почву, что повышает доступ кислорода к корням растений.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насекомыми возвращает питательные вещества для роста растений и поддерживает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виды насекомых и их функции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вклад различных насекомых в здоровье природы и сельского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насекомых играет уникальную роль в поддержании экологического баланса и улучшении урожайности.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справочники, 2023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— природный источник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содержит более 300 полезных веществ, имеет питательную и лечебную ценность. В России пчеловодство занимает значимое место в сельском хозяйстве.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Прополис, воск и маточное молочко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продукты применяются в медицине и косметологии, обладают антисептическими и восстанавливающими свойствами, важны для здоровья человека.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медоносных пчёл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шелкопряда и шёлка в культуре и промышленности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тутового шелкопряда насчитывает более 5000 лет, основные центры — Китай, Индия, Узбекистан.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 востребован в изготовлении одежды, хирургических нитей и декоративных изделий благодаря своей прочности и красоте.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шелкопряда питаются исключительно листьями шелковицы, что требует специальных условий разведения.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пища многих народов Азии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Юго-Восточной Азии насекомые давно считаются деликатесом и важным источником белка. Жареные кузнечики и личинки подаются на рынках как питательное и доступное блюдо.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перспективы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насекомые отличаются высокой питательной ценностью и низким воздействием на окружающую среду. Их разведение требует меньше ресурсов, чем традиционное животноводство.
</a:t>
            </a:r>
            <a:endParaRPr lang="en-US" sz="9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мирового рынка съедобных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глобальный рынок насекомых для питания оценивался в 600 миллионов долларов. Популярность этого сегмента растёт, открывая новые возможности для устойчивого питания.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как источник пищи во всём мире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насекомых в создание лекарств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Прополис пчёл широко применяется в медицине благодаря антисептическим свойствам и ускорению заживления ран. Его натуральный состав ценится в фармацевтике.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пчёл изучается для разработки новых обезболивающих средств, успешно применяющихся при артрите и невралгиях. Исследования продолжаются в области биомедицины.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Муравьиная кислота используется в качестве противоревматического лекарства, а шелковичные нити применяют в хирургии для швов благодаря их прочности и биосовместимости.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контроль вредителей с помощью насекомых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биоконтроля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коровки, златоглазки и наездники эффективно истребляют тлю и других вредителей, снижая их численность без ущерба для окружающей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биологической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естественных врагов уменьшает зависимость от химических пестицидов, способствует устойчивости экосистем и улучшает качество сельскохозяйственной продукции.
</a:t>
            </a:r>
            <a:endParaRPr lang="en-US" sz="11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 вызывает серьёзные повреждения картофеля и томатов, снижая урожайность и увеличивая затраты на защиту растений.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 представляет опасность для посевов зерновых культур, способствуя массовым пожарам и разрушению сельскохозяйственных угодий.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наносит вред овощным и плодовым культурам, ослабляя растения и способствуя распространению вирусных заболеваний.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экономический ущерб от насекомых-вредителей достигает до 20% мирового объёма производства агропродукции ежегодно.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Насекомые-вредители сельского хозяйства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опасности: переносчики болезней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являются переносчиками малярии и вируса Зика, вызывая серьёзные эпидемии. Их распространение усугубляется климатическими изменениями и миграциями.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переносят вирусы энцефалита и бактерии, вызывающие болезнь Лайма, а мухи цеце – возбудителей сонной болезни, создавая угрозу здоровью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пользы и вреда насекомых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положительные и отрицательные влияния насекомых на человека и природу, подчёркивая баланс их роли.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насекомых значительно превышает возможный ущерб при правильном управлении их популяциями.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в экологии и сельском хозяйстве
</a:t>
            </a:r>
            <a:endParaRPr lang="en-US" sz="9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между насекомыми и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иллюстрирует основные пути взаимодействия и контроля для сохранения баланса в экосистемах.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цветочных газонов и посадка медоносных растений способствует увеличению численности опылителей, поддерживая биоразнообразие и улучшая урожайность культур.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применения химических пестицидов выгодно для сохранения пчёл и других полезных насекомых. Международные инициативы, такие как «Save the Bees», играют ключевую роль в охране.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охрана полезных насекомых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насекомых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муравьи способны поднимать груз, превышающий их массу в 50 раз, демонстрируя уникальную физическую силу для таких небольших существ.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Бабочка-монарх преодолевает миграционные пути до 4000 км, перемещаясь с юга Северной Америки на север и обратно каждый год.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учёные открывают около 600 новых видов насекомых, что подчёркивает необъятное биоразнообразие и недостаточную изученность этого класса.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ключ к жизни и здоровью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поддерживают экосистемы, обеспечивают ресурсы и требуют бережного отношения. Сохранение их разнообразия и контроль вредителей — залог устойчивого будущего для человека и природы.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2026-05-07T13:25:30Z</dcterms:created>
  <dcterms:modified xsi:type="dcterms:W3CDTF">2026-05-07T13:25:30Z</dcterms:modified>
</cp:coreProperties>
</file>