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Тютчев: жизнь, поэзия, мировоззрение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дипломат и мыслитель, соединивший чувство, мысль и исторический взгляд.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Европа в эпоху Тютчева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жил в время больших перемен: от 1812 года до реформ Александра II. На фоне споров о судьбе России, европейского опыта и смены литературных направлений складывалась его поэзия, в которой личное переживание постоянно соседствует с историческим размышлением.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поэта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родился 23 ноября 1803 года в усадьбе Овстуг. Он происходил из старинного дворянского рода, где высоко ценили образование и культурные традиции.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 было основательным: будущий поэт рано познакомился с античной литературой, французским и немецким языками. Это расширило его кругозор и приучило к точности мысли.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Тютчев рос в среде, где литература воспринималась как часть духовной жизни. Именно поэтому его интерес к слову, истории и Европе сформировался очень рано.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593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Московском университете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1819 году Тютчев поступил на словесное отделение Московского университета. Здесь его интерес к истории, философии и поэзии стал глубже и осознаннее.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владение языками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уверенно пользовался французским языком и легко ориентировался в европейской интеллектуальной среде. Это помогло ему мыслить свободно и независимо.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античной традицией и современной европейской литературой укрепили его эрудицию. Он рано научился сопоставлять разные культурные эпохи и художественные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жизнь за границей: путь дипломата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этапов дипломатической биографии Ф. И. Тютчева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Мюнхенский период и интеллектуальная среда Европы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культурная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Мюнхене Тютчев оказался в живой интеллектуальной среде, где особенно ощутимо воздействовали немецкая литература и романтическая культура. Этот опыт расширил его представление о Европе.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зрелое мировоззрение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идеями Шеллинга помогло ему увидеть мир как подвижный и внутренне противоречивый. В его поэзии укрепилось ощущение, что реальность не исчерпывается рациональным объяснением.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служба в Петербурге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1844 — возвращение в Россию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снова живёт на родине и продолжает службу в Министерстве иностранных дел. Российская действительность становится для него не только личным, но и общественным предметом наблюдения.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— работа в Комитете иностранной цензуры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должность усилила его интерес к политике, международным отношениям и историческим судьбам Европы. Его взгляды получают более заметное общественное звучание.
</a:t>
            </a:r>
            <a:endParaRPr lang="en-US" sz="1074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1850–1860-е годы — публицистическая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и заметки о России, Западе и славянском мире сделали Тютчева заметной фигурой не только в литературе, но и в интеллектуальной жизни эпохи.
</a:t>
            </a:r>
            <a:endParaRPr lang="en-US" sz="12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Тютчева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особенно тонко соединяет личное переживание с размышлением о мире, поэтому его стихи воспринимаются как краткие философские миниатюры.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его поэзии связаны с природой и мыслью о мире; любовная и историческая темы усиливают трагическую и гражданскую глубину.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Ф. И. Тютчева; тематический обзор произведений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лирика: мир как тайна и противоречие
</a:t>
            </a:r>
            <a:endParaRPr lang="en-US" sz="239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Тютчева превращают личное наблюдение в философский вывод. Его строки запоминаются не только смыслом, но и точностью формулировки, которая звучит почти как итог размышления.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философской лирике поэта ощущается не холодная отвлечённость, а живое переживание тайны бытия. Поэтому его тексты требуют внимательного чтения и собственного размышления.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мир как реальность, которую нельзя полностью объяснить логикой. Его стихи часто строятся на столкновении противоположностей: света и тьмы, покоя и движения, слова и молчания.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важна граница между внутренним опытом человека и внешним выражением мысли. Отсюда возникает напряжение, в котором каждое слово кажется недостаточным, но именно поэтому особенно значимым.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Тютчева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не просто служит фоном: она живёт, движется и меняется. Гроза, ночь, весна и осень становятся знаками больших процессов, происходящих в мире.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«Не то, что мните вы, природа...» Тютчев утверждает самостоятельную ценность мира природы. Для него она — живая сила, помогающая понять и человека, и устройство вселенной.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«Весенняя гроза» и «Есть в осени первоначальной...» пейзаж передаёт не только внешнюю красоту, но и внутреннее состояние человека. Природа у поэта всегда психологически выразительна.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скрытая от чужих глаз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любовь редко выглядит безмятежной: она переживается как внутреннее испытание, в котором радость почти сразу соседствует с тревогой. В денисьевском цикле личное чувство вынуждено существовать в тени общественного осуждения, поэтому его лирический герой говорит особенно остро и болезненно.
</a:t>
            </a:r>
            <a:endParaRPr lang="en-US" sz="1299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Денисьева и трагедия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Елены Александровны Денисьевой стал центром одного из самых глубоких любовных циклов русской поэзии. В стихах звучат вина, разлука и сознание необратимости, а частная история превращается в размышление о цене чувства и человеческой ответственности.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не угасает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разрыва и смерти любимой женщины тютчевская лирика не переходит в холодное воспоминание. Напротив, в стихотворениях «Я встретил вас — и всё былое...» и «Последняя любовь» чувство сохраняет живую силу, будто время не способно окончательно победить пережитое.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Тютчева: чувство как драматический опыт
</a:t>
            </a:r>
            <a:endParaRPr lang="en-US" sz="2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Тютчева и их художественный смысл
</a:t>
            </a:r>
            <a:endParaRPr lang="en-US" sz="208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стихотворениях раскрываются главные темы и приёмы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текстах повторяются три черты: философская глубина, образность природы и предельная краткость формы.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Ф.И. Тютчев, стихотворения; литературоведческая традиция изучения поэзии Тютчева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Тютчева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временной шкале видны не только даты, но и смена жизненных ролей: студент, дипломат, публицист, признанный поэт.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Тютчева развивалось параллельно службе и общественной активности, а поздний период стал временем наиболее зрелых текстов.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Ф.И. Тютчеве; литературные публикации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русская общественная мысль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исходил из убеждения, что Россия не должна механически копировать европейские политические модели. Для него исторический путь страны был связан с особой духовной традицией и иной системой ценностей.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публицистике поэт размышлял о славянском мире, международных отношениях и напряжении между Востоком и Западом. Эти темы выходили за рамки литературы и делали его участником больших споров эпохи.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значение для XIX века состоит в том, что он соединил поэзию с философией истории. У Тютчева гражданская позиция выражена не декларацией, а точной мыслью и историческим взглядом.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усиливает смысл: в нескольких строках поэт успевает соединить образ, мысль и эмоциональный перелом, не теряя глубины и музыкальности.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стихотворений Ф.И. Тютчева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достаточно Тютчеву, чтобы создать законченную философскую миниатюру.
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его литературное наследие в русской поэзии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оказал заметное влияние на поэтов Серебряного века, потому что показал, как в небольшом стихотворении можно соединить личное чувство, философскую мысль и напряжённый образ мира.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Александра Блока, Валерия Брюсова и Анны Ахматовой его опыт стал важен как пример предельно точной лирики. У Тютчева слово звучит сдержанно, но оставляет ощущение большой внутренней силы.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Тютчев выделяется среди поэтов XIX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стихотворения часто строятся как смысловой узел: внешне они кратки, но требуют внимательного чтения и медленного размышления.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Тютчева — в соединении миниатюрности формы с философской насыщенностью, что отличает его от многих современников.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лирики Ф.И. Тютчева и поэзии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посмертная судьба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Тютчев не успел создать большое авторское собрание стихов, поэтому его поэтическое наследие долго воспринималось как рассеянное по журналам и спискам.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интерес к нему усилился, и он занял прочное место в школьной и университетской программе как один из главных русских лириков XIX века.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1860–1870-е годы Тютчев переживал тяжёлые личные потери и ухудшение здоровья, однако продолжал писать стихи, в которых опыт боли становился ещё глубже и сдержаннее.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июля 1873 года поэт умер в Царском Селе. Его последние годы закрепили за ним репутацию автора, чья лирика соединяет мысль, чувство и историческое сознание.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Тютчев остаётся актуальным сегодня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темы Тютчева соотносятся с современным читательским опытом.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Тютчева в том, что его темы остаются понятными школьнику: он говорит о мире, чувствах и выборе с редкой точностью.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публицистика Ф.И. Тютчева; современное литературное прочтение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поэт мысли, чувства и истории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оставил поэзию, в которой личное переживание превращается в философию, а краткая строка открывает широкий взгляд на природу, человека и судьбу России.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2026-05-23T17:24:07Z</dcterms:created>
  <dcterms:modified xsi:type="dcterms:W3CDTF">2026-05-23T17:24:07Z</dcterms:modified>
</cp:coreProperties>
</file>