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дыхание и кровообращение помогают нашему телу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кровь вместе доставляют клеткам кислород для жизни.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ждёт кислород, чтобы получать энергию из пищи. Мы дышим даже во сне, а сердце работает без перерыва, поддерживая тело бодрым, сильным и готовым к новым делам каждый день и каждую ночь.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телу нужна эта дружная команда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дыхательная система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в тело через нос или рот и дальше проходит по длинному пути. Сначала он попадает в глотку, затем в гортань, трахею и бронхи, которые ведут его к лёгким.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лёгких есть крошечные пузырьки — альвеолы. Их очень много, и именно там кислород переходит в кровь, а ненужный углекислый газ выходит наружу при выдохе.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трудится постоянно, даже когда человек спит или отдыхает. Она помогает телу получать свежий воздух и избавляться от лишнего углекислого газа снова и снова.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похожи на два мягких воздушных мешка. Они расправляются при вдохе и помогают воздуху добраться до самых маленьких отделов, где начинается важный обмен газов.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 носа до лёгких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встречает воздух первым. Он согревает его, очищает от пыли и увлажняет, чтобы в лёгкие попадал более подходящий воздух. Поэтому дышать носом обычно полезнее.
</a:t>
            </a:r>
            <a:endParaRPr lang="en-US" sz="1210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— первый помощник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носа воздух проходит через глотку и гортань. Эти части помогают направить его дальше по правильному пути, не давая сбиться с дороги, как маленький воздушный указатель.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гортань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воздух спускается в трахею, а потом в два бронха. Они похожи на веточки дерева и разносят воздух глубже, прямо к лёгким, где начинается главное дело.
</a:t>
            </a:r>
            <a:endParaRPr lang="en-US" sz="131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воздух попадает в альвеолы, где кислород переходит в кровь. Здесь организм делает очень полезную работу, а человек даже не замечает этого маленького чуда.
</a:t>
            </a:r>
            <a:endParaRPr lang="en-US" sz="1203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принимают воздух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вдохе и выдохе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расширяется, а диафрагма опускается вниз. В лёгкие легко входит воздух, словно дверь на минутку распахнули пошире.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заполняет лёгкие, и кислород готов перейти в кровь. Именно в этот момент организм начинает использовать свежий воздух для работы клеток.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лёгких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становится меньше, диафрагма поднимается, и воздух выходит наружу почти без усилий. Так тело освобождается от лишнего углекислого газа.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телу нужен кислород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помогает клеткам получать энергию из пищи. Без него мышцы быстро устают, а человеку становится труднее двигаться, думать и даже просто чувствовать себя бодро.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тела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Мозгу тоже нужен кислород, чтобы работать внимательно и быстро. Когда его хватает, легче слушать, запоминать и решать задачи, а мысли не начинают зевать.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мозгу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прыжков и подвижных игр телу нужно больше кислорода. Поэтому дыхание становится чаще, чтобы мышцы получили всё необходимое для работы.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игры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почти каждой клетке организма. Он помогает телу расти, восстанавливаться после нагрузки и оставаться сильным даже после долгого дня.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клеток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насос организма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расположено в груди и работает без остановки с самого рождения. Оно похоже на трудолюбивого помощника, который не уходит на обеденный перерыв.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 для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сокращается и выталкивает кровь в сосуды. Так кровь отправляется по всему телу и доставляет кислород туда, где он особенно нужен.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отдела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сердца есть два предсердия и два желудочка. Эти части помогают крови двигаться в нужном направлении и делают работу сердца очень точной.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бьётся ритмично днём и ночью. Даже когда человек спит, оно продолжает работать, чтобы органы не остались без питания и кислорода.
</a:t>
            </a:r>
            <a:endParaRPr lang="en-US" sz="13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делает круг по телу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кровь непрерывно переносит кислород и углекислый газ.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 капилляры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 сердца к органам и тканям. По ним кровь движется под сильным напором, словно по главной дороге, ведущей к каждому уголку тела.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уносят кровь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собирают кровь обратно к сердцу. Они помогают завершить круг кровообращения и аккуратно возвращают кровь после того, как она побывала у клеток.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такие маленькие, что подходят почти к каждой клетке. Именно здесь кислород переходит из крови в клетки, а углекислый газ отправляется обратно.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тонкие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— переносчики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клетки крови похожи на маленькие грузовички, которые везут кислород по всему телу. Когда они добираются до клеток, кислород передаётся дальше, а красные клетки отправляются за новой порцией. У них очень важная и почти бесконечная работа.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— защитники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охраняют организм от микробов. Если в тело попадает вредный гость, они спешат на помощь и стараются его остановить. Можно сказать, что это маленькая команда смелых защитников.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помощники при ранке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помогают крови остановиться, если человек поцарапался или порезался. Они собираются в нужном месте и помогают закрыть повреждение, чтобы кровь не вытекала слишком быстро. Настоящие мастера быстрого ремонта!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кровь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дыхание и кровообращение работают вместе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Кислород переходит в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переходит из воздуха в кровь, а углекислый газ начинает двигаться в обратную сторону. Так происходит главный обмен для жизни.
</a:t>
            </a:r>
            <a:endParaRPr lang="en-US" sz="1230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Воздух входит в лёгкие
</a:t>
            </a:r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воздух проходит по дыхательным путям и попадает в лёгкие. Там кислород подходит очень близко к крови, словно передаёт ей важное сообщение.
</a:t>
            </a:r>
            <a:endParaRPr lang="en-US" sz="1230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Клетки отдают углекислый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используют кислород для получения энергии и возвращают углекислый газ в кровь. Затем кровь несёт его обратно в лёгкие, чтобы выдохнуть.
</a:t>
            </a:r>
            <a:endParaRPr lang="en-US" sz="1230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Сердце отправляет кровь дальше
</a:t>
            </a:r>
            <a:pPr algn="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 с кислородом по сосудам ко всем клеткам. Оно работает без перерывов, как трудолюбивый насос.
</a:t>
            </a:r>
            <a:endParaRPr lang="en-US" sz="12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во время движения и игр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ускоряется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бегает или прыгает, сердцу нужно быстрее доставлять кровь к мышцам. Поэтому пульс становится чаще, а тело получает больше сил для движения.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получают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приносит кислород и питательные вещества туда, где они нужны больше всего. Благодаря этому мышцы могут работать дольше, а движения остаются более уверенными.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всё успокаивается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заканчивается, телу уже не нужно так много кислорода. Пульс и дыхание постепенно становятся спокойнее, и организм возвращается к обычному ритму.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становится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организму требуется больше кислорода, и дыхание ускоряется. Лёгкие работают активнее, чтобы наполнить кровь свежим кислородом и помочь мышцам не уставать слишком быстро.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на запястье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два пальца на запястье, можно почувствовать тихие толчки крови. Это пульс — он показывает, как сердце отправляет кровь по сосудам. Удобно считать его во время спокойного сидения, будто слушаешь маленький внутренний барабан.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 груди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легко заметить по движению грудной клетки: она поднимается при вдохе и опускается при выдохе. Можно тихо понаблюдать несколько секунд и посчитать, сколько раз воздух входит и выходит. Так дыхание становится почти видимым.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дышат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пульс и дыхание обычно быстрее, чем у взрослых, потому что организм растёт и много двигается. Это не волшебство, а обычная работа тела, которое всё время занято делами, как маленький непоседа.
</a:t>
            </a:r>
            <a:endParaRPr lang="en-US" sz="138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пульс и дыхание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воздуха, крови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кислород из воздуха помогает клеткам получать энергию и как углекислый газ возвращается обратно в лёгкие.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31" y="1205853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3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лёгким и сердцу быть здоровыми
</a:t>
            </a:r>
            <a:endParaRPr lang="en-US" sz="2839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зарядка тренируют сердце и лёгкие. Когда тело двигается каждый день, кровь лучше переносит кислород, а мышцы становятся выносливее.
</a:t>
            </a:r>
            <a:endParaRPr lang="en-US" sz="148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дышать свободнее. Пыль и дым мешают лёгким работать, поэтому полезно гулять там, где воздух свежий и приятный.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спокойно, а сон даёт сердцу и лёгким время на отдых. После хорошего сна легче бегать, думать и улыбаться.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сидеть без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утомляет тело, даже если оно выглядит очень тихим. Небольшие перерывы на движение и глубокие вдохи помогают всем органам работать дружно.
</a:t>
            </a:r>
            <a:endParaRPr lang="en-US" sz="13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спокойное дыхание полезно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мягче
</a:t>
            </a:r>
            <a:pPr algn="l" indent="0" marL="0">
              <a:lnSpc>
                <a:spcPct val="100000"/>
              </a:lnSpc>
              <a:buNone/>
            </a:pPr>
            <a:r>
              <a:rPr lang="en-US" sz="4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дышим через нос спокойно и медленно, воздух успевает стать теплее и чище. Лёгким так приятнее работать, будто им подали тёплый шарф.
</a:t>
            </a:r>
            <a:endParaRPr lang="en-US" sz="1596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меньше волнуется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нервничает, дыхание часто становится коротким и быстрым. Медленный вдох и выдох помогают сердцу и мышцам успокоиться, а голове — собраться.
</a:t>
            </a:r>
            <a:endParaRPr lang="en-US" sz="1529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сосредоточиться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 помогает не только телу, но и мыслям. Когда дыхание ровное, проще читать, слушать и выполнять задания без лишней суеты.
</a:t>
            </a:r>
            <a:endParaRPr lang="en-US" sz="16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подаёт сигналы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трудно дышать даже в покое, это важный сигнал. Не стоит ждать, что всё пройдёт само: нужно сразу сказать взрослым и не продолжать нагрузку.
</a:t>
            </a:r>
            <a:endParaRPr lang="en-US" sz="1317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одышка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груди, головокружение или сильная слабость могут означать, что телу нужна помощь. Такие признаки нельзя игнорировать, даже если очень хочется побыть героем.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или головокружение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губы становятся синеватыми или пульс слишком быстрый и необычный, это повод насторожиться. Взрослые должны узнать об этом как можно скорее.
</a:t>
            </a:r>
            <a:endParaRPr lang="en-US" sz="1246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Синеватые губы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усталость слишком большая и не проходит после отдыха, организм может подавать сигнал о проблеме. Лучше остановиться, посидеть спокойно и рассказать об этом взрослым.
</a:t>
            </a:r>
            <a:endParaRPr lang="en-US" sz="1176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сильная усталость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огромное число крошечных пузырьков помогает быстро обмениваться кислородом и углекислым газом, чтобы тело получало энергию.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альвеол находится в лёгких человека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6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миллионов
</a:t>
            </a:r>
            <a:endParaRPr lang="en-US" sz="4464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Heart, Lung, and Blood Institute (NHLBI)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телу работать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полезные привычки, которые поддерживают дыхание, кровообращение и общее самочувствие.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связь: воздух, кровь и энергия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приносит кислород, кровь развозит его по телу, а сердце не даёт этой работе остановиться ни на минуту. Благодаря этому мы растём, двигаемся и думаем.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2026-05-26T03:27:28Z</dcterms:created>
  <dcterms:modified xsi:type="dcterms:W3CDTF">2026-05-26T03:27:28Z</dcterms:modified>
</cp:coreProperties>
</file>