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image" Target="../media/image-8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B. Holiday Questions: тема для школьного урока английского языка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отвечать о праздниках, каникулах и традициях уверенно и связно.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праздничные вопросы важны в 9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встречаются в устных заданиях и парной работе: они проверяют понимание на слух, выбор времени глагола и умение дать содержательный ответ, используя знакомую лексику о праздниках, семье, поездках и еде.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относятся к теме Holiday questions
</a:t>
            </a:r>
            <a:endParaRPr lang="en-US" sz="2637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спрашивают, какой праздник нравится больше всего, почему именно он и как обычно его отмечают дома или в школе. Такие вопросы помогают говорить о личных предпочтениях и привычках.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праздник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 вопросов относится к будущему: что вы собираетесь делать на следующих каникулах, куда поедете и с кем проведёте время. Здесь особенно нужны формы будущего времени.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каникулы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спрашивают о подарках, праздничном столе и любимых блюдах. В таких ответах полезно назвать не только предмет или еду, но и уточнить, кто их готовит или дарит.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еда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задания связаны с тем, что делает семья: собирается ли вместе, готовит ли особое угощение, украшает ли дом и дарит ли открытки. Это удобная тема для короткого связного ответа.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могут касаться того, где и когда проходит празднование. Здесь важно назвать место, дату, сезон или период каникул и показать, что вы понимаете конкретный контекст.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и их функция в теме праздников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вопросительного слова подсказывает, какой ответ нужен в разговоре о праздниках.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 задаёт тип ответа: факт, место, время или причину. Это помогает быстрее понимать вопрос и отвечать по теме без лишних ошибок.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учебная грамматика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 о празднике на английском языке
</a:t>
            </a:r>
            <a:endParaRPr lang="en-US" sz="241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типовым моделям устной речи по теме Holiday questions.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зимних и новогодних праздниках
</a:t>
            </a:r>
            <a:endParaRPr lang="en-US" sz="296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Christmas, New Year, decorations и fireworks помогают описывать зимние праздники ярко и точно. В ответах можно упомянуть ёлку, гирлянды, подарки и семейный ужин.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атмосфера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 легко обсуждать, потому что у большинства школьников есть личный опыт. Это помогает давать не только правильный, но и живой, естественный ответ.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связь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do you do on New Year’s Eve? проверяет умение назвать последовательность действий. Можно упомянуть ужин, поздравления, просмотр салюта и встречу с близкими.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вечером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winter break связана не только с праздниками, но и с отдыхом, поездками и свободным временем. Здесь удобно рассказывать, где вы проводите каникулы и чем занимаетесь.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зимой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спрашивают, остаётесь ли вы дома или навещаете родственников, кто готовит ужин и кто дарит подарки. Такие вопросы позволяют говорить о семейных привычках и общих ритуалах.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дома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в разговорах о праздниках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тем для устной практики, 9 класс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ответы школьников чаще всего опираются на личный опыт: дом, семью, угощения и подарки. Эти темы легче всего разворачивать в 2–3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близкие и знакомые темы, поэтому лучше заранее подготовить короткие примеры из повседневной жизни и семейных 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ответов на вопросы о праздниках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celebration, holiday и parade помогают назвать сам праздник и его яркие признаки. Они удобны, когда нужно кратко описать, что именно происходит и почему день особенный.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Relatives, family и break удобно использовать, когда вы рассказываете, с кем отмечаете праздник. Эти слова помогают описать не только событие, но и круг людей вокруг него.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гости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gift, present, wrap, card и surprise нужна для ответов о поздравлениях и подарках. С ней легко рассказать, кто дарит подарки и что вам особенно приятно получать.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сюрпризы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dessert, special meal, snacks и drinks помогают говорить о праздничном столе. Такие детали делают ответ более живым и показывают, что вы умеете уточнять тему.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за столом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 и выражения I usually, Last year I и This year I am going to позволяют связать прошлое, настоящее и будущее. Так ответ звучит связно и естественно.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планы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 личный опыт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праздник становится временем встречи с родственниками. Бабушки, дедушки и двоюродные братья приезжают вечером, приносят угощение и подарки, а дети рассказывают, как прошла неделя в школе. Это делает ответ живым и личным.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гости приезжают вечером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школьников праздник проходит спокойно: дома готовят special meal, смотрят фильмы и разговаривают всей семьёй. В таком ответе можно назвать любимую часть дня, например ужин, подарки или совместные игры после школы.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день дома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праздничный день начинается с уборки и украшения комнаты. Потом все собираются за одним столом, а дети помогают расставлять тарелки и открытки. Такой ответ легко дополнить фразой о том, что традиция повторяется каждый год.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празднует одна семья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в праздничных вопросах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Holiday questions, 9 класс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теме важно быстро узнавать время по подсказкам: yesterday, usually, next week. Это помогает не путать формы и строить точный вопрос.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прошлое время, но все три формы нужны регулярно, поэтому полезно тренировать их вместе на одной 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полные ответы в устном диалоге
</a:t>
            </a:r>
            <a:endParaRPr lang="en-US" sz="2959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части короткий ответ помогает быстро и правильно отреагировать на вопрос. Он подходит для простых реплик, если нужно подтвердить факт, согласие или отрицание без лишних подробностей.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звучит естественнее, когда вы добавляете место, людей, время или причину. Так собеседник слышит не только «да» или «нет», но и понимает вашу мысль.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обычно включает 2–3 детали: где вы были, с кем праздновали, что ели или что почувствовали. Это делает речь более связной и уверенной.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Две-три детали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задан в Present, отвечайте в настоящем времени; если в Past, используйте прошедшую форму. Так вы избегаете ошибок и показываете, что понимаете вопрос сразу.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форма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2000" y="1128392"/>
            <a:ext cx="2706300" cy="168086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подарках и желаниях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you answer What is the best gift you have ever received? , полезно назвать не только сам подарок, but also why it was special. Это делает ответ личным и запоминающимся.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подарок лучший?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surprise, wrap, card, gift и present. Они помогают описать не только сам подарок, но и то, как его готовят, дарят и принимают.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лексика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want, would like и wish не равны по тону. Would like звучит мягче и вежливее, поэтому особенно подходит для устных ответов, просьб и разговоров о подарках.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951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желаниях часто начинаются со слов What present do you want? или What would you like for your birthday? Здесь важно вежливо назвать свой выбор и, при желании, коротко объяснить его.
</a:t>
            </a:r>
            <a:endParaRPr lang="en-US" sz="986" dirty="0"/>
          </a:p>
        </p:txBody>
      </p:sp>
      <p:sp>
        <p:nvSpPr>
          <p:cNvPr id="20" name="Text 9"/>
          <p:cNvSpPr txBox="1"/>
          <p:nvPr/>
        </p:nvSpPr>
        <p:spPr>
          <a:xfrm>
            <a:off x="535613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ты хочешь?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500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Who gives you gifts? можно ответить о семье, друзьях или родственниках. Такие ответы помогают потренировать слова gift, present, receive и показать, кто участвует в празднике.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390512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дарит подарки?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 и ответов по теме Holiday questions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устной речи по английскому языку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понять вопрос и построить ответ без паузы.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повторяют типичные темы Part B, а ответы показывают, как соединять время, место и действие в короткой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900" y="1848813"/>
            <a:ext cx="17475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48813"/>
            <a:ext cx="27960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06763"/>
            <a:ext cx="27960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34723"/>
            <a:ext cx="279600" cy="22368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в праздничных вопросах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смешивают do и did, особенно когда вопрос связан с прошлым. Из-за этого ответ звучит неверно по времени и может запутать собеседника.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времён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иногда строятся без вспомогательного глагола или с неправильным порядком слов. В английском это сразу заметно, поэтому важно помнить стандартную схему вопроса.
</a:t>
            </a:r>
            <a:endParaRPr lang="en-US" sz="1109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 слов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только из одного слова выглядят бедно и не показывают уровень речи. Лучше добавить место, участников или причину, чтобы фраза звучала живее и естественнее.
</a:t>
            </a:r>
            <a:endParaRPr lang="en-US" sz="1167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 и vacation не всегда совпадают по значению в британском и американском вариантах. Поэтому полезно внимательно смотреть на контекст, чтобы избежать неточности.
</a:t>
            </a:r>
            <a:endParaRPr lang="en-US" sz="117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и vacation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повторять celebration, речь становится однообразной. Лучше чередовать tradition, party, event, break и trip, чтобы ответ был богаче и точнее.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лексики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расширить простой ответ в разговоре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модель для устного ответа в теме Holiday questions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еде и праздничном столе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часто спрашивают о special dish и holiday meal. Удобно назвать одно-двa блюда и коротко сказать, почему они нравятся именно на празднике.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хорошо подходит для сравнения разных праздников: на одном столе бывает больше выпечки, на другом — больше фруктов или горячих блюд. Такие сравнения развивают устную речь.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праздников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спрашивают Do you help cook? , можно ответить о своей роли: нарезать продукты, накрывать на стол или помогать взрослым. Это делает ответ конкретным и живым.
</a:t>
            </a:r>
            <a:endParaRPr lang="en-US" sz="946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кухне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dessert, drinks и snacks легко связать с личным опытом. Можно рассказать, что обычно подают дома, а что готовят только по особым случаям.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Десерты и напитки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ответ сильнее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устного ответа по теме Holiday questions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становится убедительнее, если в ней есть точная деталь: кто, где и когда. Это особенно полезно в Part B, где важна естественная речь.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пример даёт наибольший вклад, а время, место и эмоция помогают сделать ответ полным и понятным для собеседника.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уважение в вопросах о праздниках
</a:t>
            </a:r>
            <a:endParaRPr lang="en-US" sz="2675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задавать общие вопросы вроде How do you celebrate? вместо слишком личных или навязчивых. Так собеседнику проще отвечать спокойно и без неловкости.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формулировки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учат не только английскому, но и уважительному общению. Для 9 класса это важный шаг к пониманию того, как говорить о традициях корректно.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компетенция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могут быть связаны с религией и семейными правилами, поэтому важно не сравнивать и не оценивать чужие обычаи. Нейтральный тон помогает поддерживать дружеский разговор.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традициям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отмечают праздники одинаково: кто-то собирается дома, кто-то едет к родственникам, а кто-то празднует иначе. Это нормально и отражает культурное разнообразие.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семьи — разные ответы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тренировки темы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is your favorite holiday? — My favorite holiday is New Year. Я люблю его за семейный ужин, подарки и праздничные огни. Такие ответы легко запомнить и использовать в парной работе.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любимом празднике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do you usually eat? — We usually eat a special cake and fruit. — Did you celebrate at home last year? — Yes, we did, and we watched fireworks. Такие диалоги тренируют и лексику, и времена.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планы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Where do you go on holidays? — We usually go to the countryside. Там мы отдыхаем, гуляем и проводим время с родственниками. Это помогает рассказать о привычках семьи простыми словами.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поездки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Part B. Holiday questions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questions учат быстро понимать вопрос, выбирать нужное время глагола и давать вежливый, связный ответ. Это важный навык для устных заданий, парной работы и общения на английском.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2026-05-31T12:32:22Z</dcterms:created>
  <dcterms:modified xsi:type="dcterms:W3CDTF">2026-05-31T12:32:22Z</dcterms:modified>
</cp:coreProperties>
</file>