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image" Target="../media/image-9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безопасность: как природа и человек помогают друг другу
</a:t>
            </a:r>
            <a:endParaRPr lang="en-US" sz="231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природу и оставаться в безопасности каждый день?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экологическая безопасность важна каждый день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дышим воздухом, пьём воду, ходим по земле и пользуемся вещами из природных материалов. Если природа страдает, это сразу отражается на здоровье людей, животных и растений — дома, в школе и на прогулке.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8689" y="1670354"/>
            <a:ext cx="3011023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экологическая безопасность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к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нужна растениям, насекомым и многим другим живым существам. Если не бросать мусор и не разливать вредные вещества, земля остаётся здоровой и может долго служить людям.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вреда для всех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безопасность означает такие условия, при которых человеку, животным и растениям не причиняется вред. Это значит, что воздух остаётся чистым, а вокруг меньше опасных факторов.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23585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безопасность начинается с простых действий: убрать за собой, не ломать, не пачкать и соблюдать осторожность. Такие привычки помогают сохранить здоровье и не устраивают природе лишний беспорядок.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123585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и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пригодна для питья, а воздух свободен от лишнего дыма и пыли, людям легче дышать, учиться и отдыхать. Природа в таких условиях тоже чувствует себя лучше.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6958" y="1671375"/>
            <a:ext cx="3193475" cy="31123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загрязнение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на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страдает, если на ней долго лежат бутылки, пакеты, пластик или батарейки. Такие отходы разлагаются очень медленно и могут вредить растениям и мелким животным.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и выхлопы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загрязняется рядом с машинами, заводами, кострами и местами, где сжигают мусор. В нём становится больше дыма и пыли, а дышать таким воздухом труднее.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94772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Небрежность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часто появляется не само по себе, а из-за невнимательности людей. Если не думать о последствиях, даже маленькая мусоринка может превратиться в большую проблему.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94772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портится, когда в неё попадают грязь, масло, пена и бытовая химия. После этого она становится опасной для рыб, птиц и людей, которые используют её каждый день.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2591" y="1653603"/>
            <a:ext cx="2591131" cy="28809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нужен людям и животным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8" y="1705330"/>
            <a:ext cx="1779595" cy="27773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дыхания и игр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нужен каждому: людям, птицам, зверям и даже домашним питомцам. В нём легче бегать, гулять, спать и просто радоваться хорошему дню без кашля и лишней усталости.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353398" y="1705330"/>
            <a:ext cx="1779595" cy="27773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воздух хуже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дорог, свалок и мест с дымом воздух становится грязнее. Там больше пыли и вредных частиц, поэтому такие места не подходят для долгих прогулок и игр.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308458" y="1705330"/>
            <a:ext cx="1779595" cy="27773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кусты помогают воздуху оставаться чище. Они задерживают пыль, дают тень и делают улицы красивее. Получается, что зелёные насаждения — настоящие природные фильтры.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066" y="1318084"/>
            <a:ext cx="2531681" cy="32164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Вода: её важно беречь и не загрязнять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020501" y="1705330"/>
            <a:ext cx="1779595" cy="27773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всем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нужна людям, птицам, рыбам и растениям. Без неё невозможно пить, умываться, поливать цветы и заботиться о живом мире, который очень любит свежую воду.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975561" y="1705330"/>
            <a:ext cx="1779595" cy="27773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её портит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Воду загрязняют мусор, грязная пена, масло и лишняя бытовая химия. Даже небольшое пятно может испортить водоём и навредить его обитателям, поэтому осторожность очень важна.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30621" y="1705330"/>
            <a:ext cx="1779595" cy="27773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сохранить воду чистой, нужно закрывать кран, не бросать отходы в раковину и не загрязнять ручьи, пруды и реки. Простое действие сегодня помогает природе завтра.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мусор превращается в проблему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отходов показывает, почему важно сразу убирать мусор и разделять его для переработки.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385" y="3387493"/>
            <a:ext cx="8522150" cy="143977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сортировка отходов помогает природе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67310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Разделяем материалы
</a:t>
            </a:r>
            <a:pPr algn="l" indent="0" marL="0">
              <a:lnSpc>
                <a:spcPct val="100000"/>
              </a:lnSpc>
              <a:buNone/>
            </a:pPr>
            <a:r>
              <a:rPr lang="en-US" sz="2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отходы разделяют на бумагу, пластик, стекло и металл. Когда материалы не смешаны, их легче отправить на переработку и использовать снова вместо выбрасывания.
</a:t>
            </a:r>
            <a:endParaRPr lang="en-US" sz="939" dirty="0"/>
          </a:p>
        </p:txBody>
      </p:sp>
      <p:sp>
        <p:nvSpPr>
          <p:cNvPr id="13" name="Text 3"/>
          <p:cNvSpPr txBox="1"/>
          <p:nvPr/>
        </p:nvSpPr>
        <p:spPr>
          <a:xfrm>
            <a:off x="2782528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Даем вещам вторую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2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переработки из старых материалов делают новые полезные предметы. Это уменьшает количество мусора и помогает не тратить зря то, что уже однажды было произведено.
</a:t>
            </a:r>
            <a:endParaRPr lang="en-US" sz="898" dirty="0"/>
          </a:p>
        </p:txBody>
      </p:sp>
      <p:sp>
        <p:nvSpPr>
          <p:cNvPr id="14" name="Text 4"/>
          <p:cNvSpPr txBox="1"/>
          <p:nvPr/>
        </p:nvSpPr>
        <p:spPr>
          <a:xfrm>
            <a:off x="4899576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Сохраняем деревья и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2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бумагу перерабатывают, нужно меньше древесины для новой продукции. Так сортировка помогает беречь леса, воду, энергию и другие природные богатства.
</a:t>
            </a:r>
            <a:endParaRPr lang="en-US" sz="898" dirty="0"/>
          </a:p>
        </p:txBody>
      </p:sp>
      <p:sp>
        <p:nvSpPr>
          <p:cNvPr id="15" name="Text 5"/>
          <p:cNvSpPr txBox="1"/>
          <p:nvPr/>
        </p:nvSpPr>
        <p:spPr>
          <a:xfrm>
            <a:off x="701319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двор чище
</a:t>
            </a:r>
            <a:pPr algn="l" indent="0" marL="0">
              <a:lnSpc>
                <a:spcPct val="100000"/>
              </a:lnSpc>
              <a:buNone/>
            </a:pPr>
            <a:r>
              <a:rPr lang="en-US" sz="2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отходы собраны по видам, их проще убрать и отвезти туда, где они принесут пользу. Вокруг становится аккуратнее, а мусор перестаёт расти, как снежный ком.
</a:t>
            </a:r>
            <a:endParaRPr lang="en-US" sz="99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40220"/>
            <a:ext cx="720000" cy="64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39779" y="1900220"/>
            <a:ext cx="54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518989"/>
            <a:ext cx="720000" cy="64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94779" y="3465336"/>
            <a:ext cx="63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отходы требуют особого обращения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Батарейки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батарейках есть вещества, которые могут навредить почве и воде. Их нужно собирать отдельно и сдавать в специальные пункты, а не бросать в обычное ведро.
</a:t>
            </a:r>
            <a:endParaRPr lang="en-US" sz="944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Лампы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Лампы нельзя разбивать и выбрасывать вместе с бытовым мусором. Для них нужны особые места сбора, чтобы опасные вещества не попали в дом, двор и природу.
</a:t>
            </a:r>
            <a:endParaRPr lang="en-US" sz="944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Просроченные лекарства не стоит хранить без нужды или выбрасывать как обычный мусор. Их передают по специальным правилам, чтобы они не стали опасными для людей и животных.
</a:t>
            </a:r>
            <a:endParaRPr lang="en-US" sz="892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Краски и химия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Краски, растворители и другие химические вещества требуют осторожного хранения. Их держат закрытыми и отдельно, потому что при неправильном обращении они могут загрязнить воздух и воду.
</a:t>
            </a:r>
            <a:endParaRPr lang="en-US" sz="809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9930" y="1949450"/>
            <a:ext cx="1854141" cy="25553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и тепло тоже нужно беречь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726966" y="2579073"/>
            <a:ext cx="1516062" cy="172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Сохраняем тепло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важно закрывать окна, когда они не нужны, и не выпускать тепло на улицу. Тогда в доме будет уютно, а энергии потребуется меньше, чем обычно.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844014" y="2579073"/>
            <a:ext cx="1516062" cy="172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тратим воду зря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кран открыт без причины, вода уходит впустую. Закрывать его после использования — маленькое действие, но именно из таких шагов складывается большая забота о природе.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7538" y="2579073"/>
            <a:ext cx="1516062" cy="172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Выключаем лишнее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свет горит в пустой комнате или техника работает без дела, тратится лишняя энергия. Простая привычка выключать всё ненужное помогает природе и семейному бюджету.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школа без лишней химии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этикетку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использованием любого средства нужно внимательно прочитать инструкцию и строго следовать ей. Это помогает не перепутать дозировку, не испортить вещи и не навредить своему здоровью.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Ничего не смешиваем
</a:t>
            </a:r>
            <a:pPr algn="l" indent="0" marL="0">
              <a:lnSpc>
                <a:spcPct val="100000"/>
              </a:lnSpc>
              <a:buNone/>
            </a:pPr>
            <a:r>
              <a:rPr lang="en-US" sz="2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вещества нельзя соединять между собой без разрешения взрослых. Некоторые смеси могут выделять опасные пары или вызвать раздражение, поэтому правило простое: одно средство — одна задача.
</a:t>
            </a:r>
            <a:endParaRPr lang="en-US" sz="1127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Храним безопасно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средства, аэрозоли и лекарства должны стоять в закрытом месте, куда ребёнок не дотянется. Так они не попадут в руки случайно и не станут игрушкой.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01319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Чисто, но осторожно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в доме и классе нужна каждый день, но безопасность важнее блеска. Если пользоваться средствами аккуратно, можно поддерживать порядок и при этом защищать людей и природу.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безопасность в школе и во дворе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двором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полезны чистые дорожки, ухоженные клумбы и несломанные скамейки. Когда вокруг порядок, детям удобнее играть, а взрослым — отдыхать и следить за безопасностью.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класс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важно поддерживать порядок: убирать бумагу, не разливать воду и беречь учебные принадлежности. Тогда легче сосредоточиться на уроке, а помещение остаётся приятным для всех.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важно не тратить зря воду, бумагу и электричество. Небольшие привычки, вроде закрытого крана и аккуратного листа, помогают природе и учат бережному отношению.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Аккуратные коридоры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проходы, сухой пол и отсутствие мусора делают школу безопаснее. Так никто не споткнётся, не поскользнётся и не будет искать портфель, как клад в приключении.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на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простых правил помогает сохранить лес, поле и берег чистыми, живыми и безопасными для всех.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пожары опасны для природы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726965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вреден людям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пожара воздух становится тяжёлым и едким. Дым мешает дышать людям и животным, а иногда быстро уносится ветром на большие расстояния, делая опасным целый район.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44013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распространяется быстро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маленькая искра может превратиться в большой пожар, если рядом сухая трава и ветер. Поэтому нельзя играть со спичками, зажигалками и поджигать мусор.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7537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разрушает всё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за несколько минут уничтожает траву, кусты и деревья. Вместе с ними гибнут гнёзда, норки и другие укрытия, где животные прятались от холода и опасности.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57626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помощь взрослых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замечен дым или огонь, нужно сразу позвать взрослых и отойти на безопасное расстояние. Самостоятельно тушить пожар детям нельзя: важнее сохранить здоровье и не попасть в беду.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уголок для птиц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 птицам нужен покой, а не шумные гонки и крики. Когда люди не бросают мусор и не тревожат гнёзда, воробьи, синицы и другие пернатые спокойно находят корм и выращивают птенцов.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не любят спешки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лугу один сорванный букет кажется пустяком, но для растения это потеря сил. Если не топтать траву и не рвать редкие цветы, цветник и полянка долго остаются живыми и красивыми.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лесных жителей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Белка, лягушка и ёжик чувствуют себя хорошо там, где нет сломанных веток, пластика и громкого шума. Бережный человек помогает лесу оставаться домом, а не беспокойным местом, из которого хочется уйти.
</a:t>
            </a:r>
            <a:endParaRPr lang="en-US" sz="1063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растения тоже нуждаются в защите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9267" y="1918708"/>
            <a:ext cx="441000" cy="50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7794" y="1918708"/>
            <a:ext cx="441000" cy="50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88016" y="1918708"/>
            <a:ext cx="441000" cy="50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49160" y="3505474"/>
            <a:ext cx="63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68558" y="3505474"/>
            <a:ext cx="630000" cy="72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каждый ребёнок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1110824" y="1719500"/>
            <a:ext cx="1728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мусорить
</a:t>
            </a:r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выбрасывать бумажки и упаковки в урну, двор и класс остаются чистыми. Это простой поступок, но именно он помогает природе и показывает уважение к людям вокруг.
</a:t>
            </a:r>
            <a:endParaRPr lang="en-US" sz="885" dirty="0"/>
          </a:p>
        </p:txBody>
      </p:sp>
      <p:sp>
        <p:nvSpPr>
          <p:cNvPr id="16" name="Text 2"/>
          <p:cNvSpPr txBox="1"/>
          <p:nvPr/>
        </p:nvSpPr>
        <p:spPr>
          <a:xfrm>
            <a:off x="4092422" y="1719500"/>
            <a:ext cx="1728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Выключать свет
</a:t>
            </a:r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свет и техника не нужны, их лучше выключить. Так расходуется меньше энергии, а природные ресурсы не тратятся зря, словно кто-то забыл закрыть кран времени.
</a:t>
            </a:r>
            <a:endParaRPr lang="en-US" sz="885" dirty="0"/>
          </a:p>
        </p:txBody>
      </p:sp>
      <p:sp>
        <p:nvSpPr>
          <p:cNvPr id="17" name="Text 3"/>
          <p:cNvSpPr txBox="1"/>
          <p:nvPr/>
        </p:nvSpPr>
        <p:spPr>
          <a:xfrm>
            <a:off x="7002354" y="1719500"/>
            <a:ext cx="1728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воду
</a:t>
            </a:r>
            <a:pPr algn="l" indent="0" marL="0">
              <a:lnSpc>
                <a:spcPct val="100000"/>
              </a:lnSpc>
              <a:buNone/>
            </a:pPr>
            <a:r>
              <a:rPr lang="en-US" sz="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Закрытый кран экономит воду каждый день. Если не оставлять её течь попусту, хватит и на умывание, и на растения, и на множество полезных дел.
</a:t>
            </a:r>
            <a:endParaRPr lang="en-US" sz="892" dirty="0"/>
          </a:p>
        </p:txBody>
      </p:sp>
      <p:sp>
        <p:nvSpPr>
          <p:cNvPr id="18" name="Text 4"/>
          <p:cNvSpPr txBox="1"/>
          <p:nvPr/>
        </p:nvSpPr>
        <p:spPr>
          <a:xfrm>
            <a:off x="5893601" y="3505474"/>
            <a:ext cx="2736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взрослым
</a:t>
            </a:r>
            <a:pPr algn="l" indent="0" marL="0">
              <a:lnSpc>
                <a:spcPct val="100000"/>
              </a:lnSpc>
              <a:buNone/>
            </a:pPr>
            <a:r>
              <a:rPr lang="en-US" sz="8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может участвовать в уборке класса и двора, напоминать о порядке и аккуратно обращаться с вещами. Небольшая помощь каждый день делает общую заботу о природе заметной.
</a:t>
            </a:r>
            <a:endParaRPr lang="en-US" sz="893" dirty="0"/>
          </a:p>
        </p:txBody>
      </p:sp>
      <p:sp>
        <p:nvSpPr>
          <p:cNvPr id="19" name="Text 5"/>
          <p:cNvSpPr txBox="1"/>
          <p:nvPr/>
        </p:nvSpPr>
        <p:spPr>
          <a:xfrm>
            <a:off x="1397796" y="3505474"/>
            <a:ext cx="2736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Собирать макулатуру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тетради, газеты и картон можно сдавать отдельно. Из них получают вторичное сырьё, а значит, для новых вещей нужно меньше деревьев и меньше отходов.
</a:t>
            </a:r>
            <a:endParaRPr lang="en-US" sz="944" dirty="0"/>
          </a:p>
        </p:txBody>
      </p:sp>
      <p:sp>
        <p:nvSpPr>
          <p:cNvPr id="20" name="Text 6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Многоразовые вещи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брать с собой сумку вместо лишних пакетов, мусора становится меньше. Такая привычка удобна в магазине, в поездке и дома, а природа говорит тихое спасибо.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Бережём покупки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вещи используют аккуратно и чинят при возможности, они служат дольше. Это уменьшает количество отходов и помогает семье тратить меньше ресурсов на новые покупки.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Пешие прогулки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прогулка пешком полезна и людям, и воздуху. Чем чаще семья выбирает ходьбу вместо лишних поездок, тем меньше дыма и шума появляется на улице.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Раздельные коробки для бумаги, пластика и стекла помогают не путать отходы. Порядок дома быстро становится привычкой, а потом легко переносится в школу и во двор.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привычки в семье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замечена опасная ситуация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сообщить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увидели дым, свалку, битое стекло или разлив жидкости, нужно немедленно рассказать взрослому. Самому разбираться с такой находкой не стоит, даже если очень любопытно.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трогать руками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поднимать неизвестные предметы, горячую золу, острые отходы и химические лужи. Они могут обжечь, порезать или испачкать кожу опасным веществом.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Отойти подальше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спокойно сделать несколько шагов назад и не стоять рядом с опасным местом. Так ребёнок остаётся в безопасности и не мешает взрослым помочь.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01319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Действовать по правилам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любой непонятной ситуации главное — не рисковать и звать на помощь. Спокойный голос, внимательность и быстрое сообщение взрослым помогают предотвратить беду.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безопасность начинается с простых привычек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96446" y="1813812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мусорить
</a:t>
            </a:r>
            <a:pPr algn="l" indent="0" marL="0">
              <a:lnSpc>
                <a:spcPct val="100000"/>
              </a:lnSpc>
              <a:buNone/>
            </a:pPr>
            <a:r>
              <a:rPr lang="en-US" sz="2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улица начинается с маленького решения — выбросить бумажку в урну. Когда так делает каждый, двор, парк и школьная площадка выглядят намного приятнее.
</a:t>
            </a:r>
            <a:endParaRPr lang="en-US" sz="1005" dirty="0"/>
          </a:p>
        </p:txBody>
      </p:sp>
      <p:sp>
        <p:nvSpPr>
          <p:cNvPr id="12" name="Text 3"/>
          <p:cNvSpPr txBox="1"/>
          <p:nvPr/>
        </p:nvSpPr>
        <p:spPr>
          <a:xfrm>
            <a:off x="3414398" y="1813812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воду
</a:t>
            </a:r>
            <a:pPr algn="l" indent="0" marL="0">
              <a:lnSpc>
                <a:spcPct val="100000"/>
              </a:lnSpc>
              <a:buNone/>
            </a:pPr>
            <a:r>
              <a:rPr lang="en-US" sz="2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Закрытый кран и аккуратное мытьё рук помогают не расходовать воду зря. Это важная привычка, потому что чистая вода нужна людям, животным и растениям.
</a:t>
            </a:r>
            <a:endParaRPr lang="en-US" sz="1104" dirty="0"/>
          </a:p>
        </p:txBody>
      </p:sp>
      <p:sp>
        <p:nvSpPr>
          <p:cNvPr id="13" name="Text 4"/>
          <p:cNvSpPr txBox="1"/>
          <p:nvPr/>
        </p:nvSpPr>
        <p:spPr>
          <a:xfrm>
            <a:off x="6225576" y="1813812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электричество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2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выключать свет и технику, когда они не нужны, расходуется меньше энергии. Такой привычкой легко гордиться: она полезна и дому, и природе.
</a:t>
            </a:r>
            <a:endParaRPr lang="en-US" sz="1104" dirty="0"/>
          </a:p>
        </p:txBody>
      </p:sp>
      <p:sp>
        <p:nvSpPr>
          <p:cNvPr id="14" name="Text 5"/>
          <p:cNvSpPr txBox="1"/>
          <p:nvPr/>
        </p:nvSpPr>
        <p:spPr>
          <a:xfrm>
            <a:off x="2095463" y="3507702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Сортировать отходы
</a:t>
            </a:r>
            <a:pPr algn="l" indent="0" marL="0">
              <a:lnSpc>
                <a:spcPct val="100000"/>
              </a:lnSpc>
              <a:buNone/>
            </a:pPr>
            <a:r>
              <a:rPr lang="en-US" sz="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Бумагу, пластик, стекло и металл лучше собирать отдельно. Тогда часть отходов можно переработать, а значит, мусора станет меньше, а ресурсов — больше.
</a:t>
            </a:r>
            <a:endParaRPr lang="en-US" sz="1092" dirty="0"/>
          </a:p>
        </p:txBody>
      </p:sp>
      <p:sp>
        <p:nvSpPr>
          <p:cNvPr id="15" name="Text 6"/>
          <p:cNvSpPr txBox="1"/>
          <p:nvPr/>
        </p:nvSpPr>
        <p:spPr>
          <a:xfrm>
            <a:off x="4913415" y="3507702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живую природу
</a:t>
            </a:r>
            <a:pPr algn="l" indent="0" marL="0">
              <a:lnSpc>
                <a:spcPct val="100000"/>
              </a:lnSpc>
              <a:buNone/>
            </a:pPr>
            <a:r>
              <a:rPr lang="en-US" sz="2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рвать редкие цветы, не ломать ветки и не тревожить животных — значит вести себя по-доброму. Природа отвечает на такую заботу красотой и спокойствием.
</a:t>
            </a:r>
            <a:endParaRPr lang="en-US" sz="110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безопасность начинается с простых, но важных поступков: чистоты, бережного отношения к воде, свету и живой природе. Если каждый человек будет внимателен, мир вокруг станет безопаснее и добрее.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2026-05-26T03:34:06Z</dcterms:created>
  <dcterms:modified xsi:type="dcterms:W3CDTF">2026-05-26T03:34:06Z</dcterms:modified>
</cp:coreProperties>
</file>