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1: знакомство с английским языком в 5 классе
</a:t>
            </a:r>
            <a:endParaRPr lang="en-US" sz="260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 английским: правила, слова и первые фразы для общения.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первый урок задаёт тон всему курсу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английский сразу требует слуха, памяти, чтения и речи. На старте ученики осваивают базовые слова, учатся слушать инструкции, работать в паре и спокойно исправлять ошибки.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76362"/>
            <a:ext cx="504000" cy="40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76362"/>
            <a:ext cx="504000" cy="40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на первом уроке английского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слух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уроке важны прослушивание и точное повторение. Такие упражнения развивают внимание к интонации, ударению и ритму английской речи, а также помогают привыкнуть к новому звучанию языка.
</a:t>
            </a:r>
            <a:endParaRPr lang="en-US" sz="953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занятия ученики уже пробуют ответить по образцу и обменяться короткими репликами в паре. Это первый шаг к тому, чтобы использовать язык не только для чтения, но и для общения.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узнавания английских букв и звуков. Ученики слышат образец, повторяют его за учителем и замечают, что написание слова не всегда совпадает с произношением.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учатся здороваться и представляться в простых ситуациях. Фразы Hello! , How are you? , My name is… и Nice to meet you помогают начать короткий диалог без лишнего напряжения.
</a:t>
            </a:r>
            <a:endParaRPr lang="en-US" sz="693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знакомых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тому, как узнавать простые слова в записи. Ученики сопоставляют звучание и написание, чтобы быстрее запоминать лексику и не теряться в учебнике.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675" y="1670354"/>
            <a:ext cx="3013051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работа на уроке английского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в паре дают возможность сразу применить фразу в речи. Ученик слышит ответ собеседника, реагирует на него и тренирует уверенность в безопасной учебной ситуации.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образец, а ученики слушают, повторяют и стараются передать правильный звук. Важно не спешить и внимательно следить за интонацией, чтобы речь звучала естественно.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при приветствии, карточки со словами, учебник и классная обстановка создают спокойный рабочий настрой. Это помогает воспринимать английский как понятный и регулярный школьный предмет.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новых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записывают аккуратно, без пропусков букв и лишних исправлений. Такая работа помогает лучше запомнить написание, а затем быстрее узнавать слова в учебнике и тетради.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первый урок по 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урока отводится новой лексике и чтению, а в конце остаётся время на практику и подведение итогов.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разных видов работы поддерживает внимание пятиклассников и помогает без перегрузки перейти от слушания к речи.
</a:t>
            </a:r>
            <a:endParaRPr lang="en-US" sz="89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 распределение этапов урока по представленному плану.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55821"/>
            <a:ext cx="5139684" cy="2244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английского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правила помогают ученику быстрее понимать материал и работать спокойно на уроке.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поведение помогает лучше слышать язык, точнее повторять слова и не отвлекаться от задания.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организации учебной работы на уроке английского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на первом 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первого занятия по английскому языку в 5 классе.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английские слова и выражения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ученики запоминают самые частые слова: hello, hi, goodbye, please, thank you, yes, no. Они нужны для простого и вежливого общения на уроке и в коротких диалогах.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is your name? и My name is… помогают назвать себя и узнать имя собеседника. Это первая модель, которую легко использовать в парной работе и на приветствии.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How old are you? — I am eleven. показывает, как задавать простой вопрос и отвечать на него. Ученик учится строить короткую, но понятную реплику по образцу.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name и friend связывают новые фразы с жизненной ситуацией знакомства. Такие единицы особенно полезны в пятом классе, потому что сразу входят в школьное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встречает одноклассника у кабинета и пробует сказать hello, ask name, ответить на приветствие. Простая фраза сразу становится частью обычного школьного дня, а не абстрактным заданием из учебника.
</a:t>
            </a:r>
            <a:endParaRPr lang="en-US" sz="110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 доски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выходит отвечать, он использует короткие английские слова и несложные фразы, чтобы представить себя или назвать знакомое слово. Такая ситуация помогает связать урок с реальной школьной практикой и снижает страх ошибки.
</a:t>
            </a:r>
            <a:endParaRPr lang="en-US" sz="105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и карточки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в паре дети держат карточки со словами, читают их и задают друг другу простые вопросы. Визуальная опора делает задание понятным, а учебный диалог — более живым и уверенным.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повседневной школьной жизни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английские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 упражнения, где слово звучит, читается и сразу используется в фразе.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слуха, чтения и речи: так новое слово закрепляется быстрее и прочнее.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приёмам первого урока; сравнительная оценка, не диагностические данные.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44" y="1611696"/>
            <a:ext cx="5028468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на первом уроке английского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ученики чаще всего путают звучание, чтение и написание новых слов. Таблица показывает, какая трудность возникает и что помогает быстро её преодолеть.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со сложностью темы, а с отсутствием привычки к новому звучанию и письму. Регулярное повторение и образец учителя быстро уменьшают ошибки.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первого урока английского языка в 5 классе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понимание на уроке английского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Простое узнавание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показывает, понимает ли он значение слова: может выбрать перевод или назвать знакомую фразу по образцу.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Чтение и 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проверяется произношение: слово читается вслух, повторяется за учителем и сравнивается с правильным образцом.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Короткая фраза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 составляет простое высказывание, например представляет себя или отвечает на вопрос в мини-диалоге.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Самооценка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он отмечает, что уже знает, а что нужно повторить, чтобы лучше подготовиться к следующему уроку.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первого языкового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новым словом или фразой на уроке английского языка.
</a:t>
            </a:r>
            <a:endParaRPr lang="en-US" sz="217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и первый диалог на английском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 начинается с простого приветствия и представления. Ученик слышит короткую реплику, отвечает по образцу и постепенно перестаёт бояться говорить на английском перед одноклассником.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используются знакомые фразы, поэтому внимание сосредоточено не на заучивании длинного текста, а на точном повторении произношения, интонации и порядка слов в вопросе и ответе.
</a:t>
            </a:r>
            <a:endParaRPr lang="en-US" sz="1132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Партнёрские реплики учат слушать собеседника до конца, быстро понимать смысл вопроса и отвечать без лишней паузы. Это помогает сделать первый разговор живым и понятным.
</a:t>
            </a:r>
            <a:endParaRPr lang="en-US" sz="1153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полезны карточки, тетрадь и учебник: они подсказывают нужные слова и делают общение безопасным. Ученикам легче начать, когда перед ними есть готовая языковая опора.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оценивается на старте изучения английского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уроке важна не только правильность ответа, но и готовность включаться в работу, слушать и пробовать говорить даже с ошибками.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оценка показывает учебную активность шире, чем просто знание слов. Это поддерживает уверенность ученика и делает прогресс заметным с первых занятий.
</a:t>
            </a:r>
            <a:endParaRPr lang="en-US" sz="78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учебных результатов первого урока английского языка в 5 классе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выражений достаточно для первого закрепления.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домашней работы помогает повторить материал без перегрузки и спокойно перейти от узнавания слов к их уверенномy воспроизведению.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к домашнему заданию после первого урока английского языка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для урока английского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урока нужны простые и заранее подготовленные принадлежности. Таблица показывает, что именно помогает читать, писать и повторять новые слова без потери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организованы материалы, тем меньше времени уходит на поиск нужного и тем легче сосредоточиться на новом языке.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учебных материалов для урока английского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56387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отслеживается личный прогресс в английском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постепенно узнаёт больше английских слов и легче понимает их в классе. Это первый заметный признак того, что лексика начинает закрепляться.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уроком слова читаются увереннее и с меньшим количеством ошибок. Сравнение с прошлым результатом помогает увидеть реальный рост, а не только отдельный успех.
</a:t>
            </a:r>
            <a:endParaRPr lang="en-US" sz="915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Увереннее речь
</a:t>
            </a:r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и диалоги становятся свободнее, потому что ученик чаще повторяет готовые фразы. Даже небольшое улучшение заметно в обычном разговоре на уроке.
</a:t>
            </a:r>
            <a:endParaRPr lang="en-US" sz="915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 исчезают сразу, но их становится меньше в знакомых словах и простых предложениях. Это показывает, что регулярная практика действительно работает.
</a:t>
            </a:r>
            <a:endParaRPr lang="en-US" sz="920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освоения материала первого урока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ученику видеть не только результат, но и следующий шаг: от распознавания слова к самостоятельному использованию в 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идёт поэтапно и последовательно. Каждая ступень показывает, что понимание, произношение и применение развиваются вместе.
</a:t>
            </a:r>
            <a:endParaRPr lang="en-US" sz="88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поэтапного освоения материала первого урока английского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изучении английского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помогает пятикласснику почувствовать структуру предмета, выучить первые слова и фразы и начать говорить без страха. Именно с такого старта формируется уверенность и интерес к дальнейшему изучению английского языка.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2026-05-30T11:38:39Z</dcterms:created>
  <dcterms:modified xsi:type="dcterms:W3CDTF">2026-05-30T11:38:39Z</dcterms:modified>
</cp:coreProperties>
</file>