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лирики Владимира Высоцкого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живого голоса, нравственного выбора и внутреннего предела.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Высоцкий: поэт эпохи и живой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вошёл в литературу позднего СССР как автор, чьи тексты сначала жили в устном исполнении и магнитофонной записи. Его лирика стала частью культурной памяти благодаря силе голоса, точности интонации и человеческой правде.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44" y="1320767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62497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62497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поэзии Высоцкого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преодоление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Высоцкого почти всегда оказывается в ситуации риска, где важны не слова, а поступок. Через напряжение момента раскрываются характер, воля и способность не отступить.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верность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товарищества у Высоцкого связана с доверием, взаимной поддержкой и готовностью отвечать за другого. Она особенно заметна в военной и профессиональной лирике.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ответственность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 поэта никогда не отделяется от долга. Человек ценится по тому, насколько честно он ведёт себя перед собой, перед людьми и перед обстоятельствами.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разлука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в его стихах обычно не спокойно, а напряжено расставанием, ревностью или недосказанностью. Из этого рождается психологическая острота и эмоциональная искренность.
</a:t>
            </a:r>
            <a:endParaRPr lang="en-US" sz="1189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достоинство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память, профессиональная среда и тема личной чести объединяются в одну линию. Высоцкий показывает, как прошлое и настоящее проверяют человеческое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лирического героя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Высоцкого часто находится в моменте, когда от него требуется решение, а не объяснение. Это может быть солдат, шофёр, спортсмен или заключённый, но в каждом случае важнее всего внутренняя собранность и способность держать удар.
</a:t>
            </a:r>
            <a:endParaRPr lang="en-US" sz="76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пределе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такой герой нередко выглядит резким, ироничным, даже упрямым. Однако за этой манерой стоит высокая требовательность к себе, уважение к товарищам и нежелание прятаться за красивыми словами.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Грубоватая форма, строгий нравственный кодекс
</a:t>
            </a:r>
            <a:endParaRPr lang="en-US" sz="1177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делает героя узнаваемым именно через прямую речь, самоиронию и отказ от позы. Благодаря этому персонаж звучит как живой человек, который не боится признать слабость, но не теряет достоинства.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без украшательства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живой речи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строит стих так, будто герой говорит здесь и сейчас: короткие фразы, резкие паузы и вопросительные интонации создают ощущение подлинного разговора.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лексика и обрывистый синтаксис делают текст близким к устной речи, а повтор и ритмические сбои усиливают напряжение и эмоциональную настойчивость.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стихотворение звучит как исповедь, спор или признание, а читатель воспринимает не отвлечённый текст, а живое свидетельство пережитого.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2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поэзии Владимира Высоцкого на основе школьного литературного анализа; оценочная диаграмма без количественного подсчёта текстов.
</a:t>
            </a:r>
            <a:endParaRPr lang="en-US" sz="52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у Высоцкого часто переходят друг в друга, поэтому одна и та же песня может звучать и как рассказ, и как сцена.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сюжетные формы: они лучше всего передают конфликт, движение и нравственный итог.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Балладное начало в поэзии Высоцкого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Балладная форма помогает превратить частный эпизод в обобщённый рассказ о человеке, который до конца проявляет свой характер перед лицом испытания.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у Высоцкого развивается как напряжённый сюжет, где внешнее событие сразу приобретает нравственный смысл: герой проверяется не словами, а поступком в опасной ситуации.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резкие противопоставления: смелость и страх, правда и ложь, верность и предательство. Они делают конфликт предельно ясным и эмоционально острым.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 время в стихах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Высоцкого пространство редко бывает статичным: дорога, горы, фронт, море или тюрьма создают ощущение движения, риска и границы, за которой начинается проверка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тоже напряжено: настоящее часто соотносится с памятью, а один миг переживается как решающий. Так личное состояние героя становится мерой его стойкости и верности.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лирики Владимира Высоцкого по школьному литературному анализу.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и их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у Высоцкого не просто украшают текст, а задают его нравственный и эмоциональный центр.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связывают разные тексты в единую систему: через движение, риск и голос раскрывается характер героя.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Сатирическое измерение лирики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Высоцкого направлена на фальшь, приспособленчество и бюрократическую пустоту. Он высмеивает не случайные недостатки, а устойчивые формы нравственной деградации, которые мешают человеку оставаться честным.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сталкивать высокие слова с будничной ситуацией, и от этого возникает ироническое напряжение. Такое сопоставление разоблачает красивую оболочку, за которой нет подлинного содержания.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внешней лёгкости сатирический текст почти всегда серьёзен по смыслу. За смехом у Высоцкого стоит моральная оценка, а за ней — требование человеческого достоинства.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часто рождается из гротеска и гиперболы: смешное у Высоцкого намеренно утрировано, чтобы особенно заметно показать нелепость самодовольства, лжи и показной важности.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208629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2612" y="4133530"/>
            <a:ext cx="288675" cy="384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и исповедальное начало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тревога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шутливой интонации у Высоцкого слышится напряжение: за внешней резкостью проступают усталость, чувство опасности и ожидание предела, который человек не может бесконечно отодвигать.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без прикрас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голос часто говорит о собственной вине, слабости или сомнении. Откровенность строится не на жалобе, а на беспощадной честности к себе и к прожитой ситуации.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Надлом и сопротивление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рождается там, где сильная воля сталкивается с неустранимыми обстоятельствами. Герой не отступает, но понимает, что победа не всегда возможна и не всегда означает спасение.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конечности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ощущается быстротечность жизни и хрупкость человеческой меры. Этот мотив придаёт даже бытовой сцене философскую глубину и заставляет внимательнее всматриваться в каждый поступок.
</a:t>
            </a:r>
            <a:endParaRPr lang="en-US" sz="12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смысл в лирике Высоцкого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исходной жизненной ситуации текст приходит к эмоциональному и нравственному выводу.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звук и музыкальность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Высоцкого вырастает из живого исполнения: строка часто звучит как движение мысли, где паузы, ускорения и резкие смены интонации передают эмоциональное напряжение.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ткань поддерживает смысл. Внутренние рифмы, аллитерации и ударные окончания строк создают ощущение напора, а иногда — почти физического сопротивления материала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не украшает текст, а организует его. Благодаря гитарной опоре и сценической подаче стихотворение воспринимается как импровизация, в которой слово и голос неразделимы.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и песен В. С. Высоцкого; обобщение по корпусу произведений, дата не требуется.
</a:t>
            </a:r>
            <a:endParaRPr lang="en-US" sz="80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Тональности поэзии Высоцкого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тональности часто накладываются друг на друга, поэтому их границы подвижны и зависят от интонации исполнения.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драматической и иронической тональности показывает: сила Высоцкого — в сочетании эмоционального надрыва с критической дистанцией.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лирике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Высоцкого не воспроизводят официальную торжественность. Они опираются на память о фронтовом опыте, на цену жизни и на уважение к тем, кто прошёл войну.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солдатское товарищество. Важны не абстрактные лозунги, а взаимовыручка, страх, выдержка и ответственность за другого человека в критической обстановке.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у поэта всегда личная. Поэтому военная тема звучит как нравственно выстраданное свидетельство, где судьба человека важнее любой внешней героики.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напряжение чувства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интонация сдержанна, эмоциональный накал сохраняется. Женский образ нередко очерчен лаконично, а психологическая глубина возникает из столкновения гордости, доверия и внутренней уязвимости.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у Высоцкого редко подаётся мягко и умиротворённо. Чаще в центре оказываются ревность, недосказанность, резкий разговор и болезненное ощущение разрыва между близостью и отчуждением.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63" y="1617079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поэзии с театром и актёрским опытом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как основа текста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Актёрская школа помогла Высоцкому строить стихотворение вокруг звучащего голоса. Его строки рассчитаны на произнесение, поэтому интонация становится не дополнением, а смысловым центром.
</a:t>
            </a:r>
            <a:endParaRPr lang="en-US" sz="118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персонажа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устроены как сценическая речь героя. В таком монологе важны характер, пауза и адресат, а не отвлечённое рассуждение, что делает текст особенно убедительным.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Мини-драма внутри песни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Театральность проявляется в лаконичной драматургии: завязка, конфликт и резкий поворот укладываются в небольшую форму. Благодаря этому лирика приобретает зримость и психологическую плотность.
</a:t>
            </a:r>
            <a:endParaRPr lang="en-US" sz="11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663660"/>
            <a:ext cx="4339200" cy="2227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Высоцкого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приёма и его художественной функции помогает увидеть, как формируется узнаваемая поэтика Высоцкого.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у Высоцкого работают не по отдельности, а в сочетании: разговорность, контраст и повтор усиливают драматизм и сохраняют ощущение живого голоса.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произведений В. С. Высоцкого.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Высоцкого для русской культуры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Высоцкий особенно важен как автор, соединяющий литературную традицию, современную речь и нравственный максимализм. Он помогает обсуждать литературу как живой опыт, а не только как учебный материал.
</a:t>
            </a:r>
            <a:endParaRPr lang="en-US" sz="128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расширил представление об авторской песне: его тексты доказали, что массовая аудитория может воспринимать сложную, философски насыщенную поэзию без потери художественной силы.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песни и стихи стали частью культурной памяти нескольких поколений. Они сохраняют историческую точность эпохи и одновременно говорят о вечных темах выбора, достоинства и ответственности.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Высоцкий: поэзия, которая говорит с человеком напрямую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Высоцкого остаётся цельным художественным миром, где живые интонации, драматизм, ирония и нравственная требовательность соединяются в убедительное и эмоционально сильное высказывание.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2026-05-20T02:27:02Z</dcterms:created>
  <dcterms:modified xsi:type="dcterms:W3CDTF">2026-05-20T02:27:02Z</dcterms:modified>
</cp:coreProperties>
</file>