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удивительный водоём природы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озёрами: тихими водоёмами, полными жизни и тайн.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вокруг нас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можно увидеть на равнинах, в горах и даже рядом с городами. У каждого есть берег, дно и водная гладь. Здесь живут растения, рыбы, птицы и другие обитатели, поэтому озеро важно и для природы, и для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лежит в углублении и обычно почти не течёт. Его вода спокойнее, чем в реке, поэтому на поверхности легче увидеть отражение неба и берегов.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берега окружают воду со всех сторон. У реки есть русло, по которому она движется от истока к устью, будто спешит по своей дороге.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 озера вытекает ручей или небольшая река. А иногда вода уходит медленно: испаряется в воздух или просачивается в землю через подземные пути.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заполняет природную впадину, а река тянется длинной полосой. Поэтому озеро похоже на спокойную чашу, а река — на живую бегущую ленту.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озеро отличается от реки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озера и его жители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озёр часто растут камыш, тростник и осока. Они любят влажную почву и помогают берегу оставаться крепким, словно зелёная природная защита.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чайки и другие птицы прилетают к озеру отдыхать и искать корм. Им нравится спокойная вода, а иногда ещё и удобный берег для гнёзд.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мелкие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воды можно заметить стрекоз, жуков, лягушек и мелких рыбок. У каждого из них своё место: кто-то прячется в траве, кто-то ловко плавает.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Озёрный берег похож на маленький живой мир. Здесь растения, вода и животные живут рядом, не мешая друг другу, если человек ведёт себя аккуратно.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озёра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тают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древних ледников остаются углубления, которые постепенно заполняются водой. Так появляются многие большие и красивые озёра.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озеро образуется в трещине земной коры или в кратере вулкана. Природа словно сама делает для него чашу.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оставляет след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излучины рек могут отделиться от течения. Тогда получается старица — тихий водоём, где вода почти не движется.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и солёные озёра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озёр воды мало солёные, то есть пресные. Такая вода подходит многим растениям и животным, поэтому жизнь в них обычно очень разнообразна.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озёра встречаются реже. Их вода похожа на морскую, и не все жители могут там жить, поэтому видов животных и растений меньше.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солёных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очень солёных озёрах иногда добывают соль и полезные минералы. Такие водоёмы интересны не только природой, но и полезными богатствами.
</a:t>
            </a:r>
            <a:endParaRPr lang="en-US" sz="13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удивляет своей глубиной и огромным запасом чистой пресной воды, а Каспийское море по происхождению тоже является озером.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1600 м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Байкала, самого глубокого озера на планете.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географические сведения; глубина Байкала — данные справочников по географии.
</a:t>
            </a:r>
            <a:endParaRPr lang="en-US" sz="529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9194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29194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озере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разных слоях воды и находят там корм и укрытие. Для них озеро — это и дом, и место, где можно спокойно расти.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любят влажные берега и мелководье. Они ловко прыгают, прячутся в траве и помогают озеру звучать по-весеннему громко.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Стрекозы, жуки и другие водные насекомые летают, бегают и живут рядом с водой. Они не только заметны, но и важны в озёрной цепочке жизни.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водные растения создают пищу и кислород для многих обитателей озера. Без них водоём был бы куда менее оживлённым.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прилетают на озеро отдыхать, кормиться и искать безопасные места. Для них вода — удобная остановка в большом путешествии.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 разные времена года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озеро сияет на солнце, словно большое зеркало. Вода тёплая, берега зелёные, а воздух кажется особенно лёгким. На такой картинке хочется сразу побежать к воде, но спокойно — сначала любуемся глазами.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вокруг озера становятся жёлтыми, красными и золотыми. Берег выглядит нарядно, будто его кто-то украсил красками. Вода в это время отражает осенний лес, и получается очень красивая, почти сказочная сцена.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озеро часто прячется под льдом. На его поверхности появляются узоры, трещинки и снежные дорожки, а весь пейзаж становится тихим и белым. Кажется, что водоём ненадолго уснул.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лёд тает, и озеро снова оживает. Вода начинает двигаться, к берегам возвращаются птицы, а первые растения тянутся к свету. Это время похоже на радостное пробуждение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озёра важны людям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озёра важны людям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украшает местность и в жаркий день приносит приятную прохладу. Недаром рядом с водой людям хочется жить и гулять.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рыбалка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можно отдыхать, ловить рыбу и наблюдать за природой. Тихий берег нравится и детям, и взрослым, если вести себя спокойно.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полям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озёр часто поливают поля и сады. Вода помогает растениям расти, а людям — получать хороший урожай.
</a:t>
            </a:r>
            <a:endParaRPr lang="en-US" sz="136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дают людям пресную воду, которая нужна для жизни и хозяйства. Эту воду используют осторожно и бережно, потому что она очень ценна.
</a:t>
            </a:r>
            <a:endParaRPr lang="en-US" sz="13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 озеру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попадает в озеро и затем возвращается в круговорот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озеро становится мельче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Впадают песок и ил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озеро постепенно попадают песок, ил и мелкие частицы. Они оседают на дне, и водоём становится всё мельче, как будто понемногу засыпает.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Наступает 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жаркие и сухие годы воды приходит меньше, а солнце быстрее её испаряет. Уровень падает, и берега начинают отступать.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Человеческое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забор воды и мусор мешают озеру жить спокойно. Если беречь природу плохо, вода мутнеет, а озеро слабеет и может исчезнуть.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берега — два настроения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зелёный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берегу трава мягко спускается к воде, а камыши стоят, как часовые. Вода прозрачная и спокойная, в ней видны камешки и водоросли. Здесь хочется посидеть тихо и послушать плеск.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которому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берегу вода стала мутной, а у кромки лежат банки и пакеты. Вместо спокойствия — грустная картина, где даже птицам неудобно искать корм. Такой берег очень просит уборки и заботы.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73" y="4186507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16122"/>
            <a:ext cx="239700" cy="21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6945" y="2619403"/>
            <a:ext cx="209475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790" y="1065467"/>
            <a:ext cx="239700" cy="2130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России, которые знают многие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Телецкое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озеро поражает чистотой воды и крутыми берегами. Его окружают леса, а природа выглядит особенно величественно и немного загадочно.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Чудское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связано с историей и легендами, поэтому его хорошо знают по книгам и рассказам. Оно важно и как природный, и как культурный объект.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Онежское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озеро известно островами, спокойными пейзажами и богатой природой берегов. Здесь можно увидеть красивые виды, которые запоминаются надолго.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озеро Европы славится просторами, островами и суровой северной красотой. Его берега и воды привлекают путешественников и учёных.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 Земли известно прозрачной водой и редкими животными. Его часто называют природным сокровищем России, и это не преувеличение.
</a:t>
            </a:r>
            <a:endParaRPr lang="en-US" sz="10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Высота над уровнем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озёра лежат в горах, где воздух прохладнее и виды особенно красивые. Другие находятся на равнинах и кажутся спокойными и широкими.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Размеры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крошечные озёра, которые можно обойти за несколько минут, и огромные водоёмы, заметные даже на карте. Оба вида одинаково важны для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Вода может быть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вода бывает голубой, зелёной, тёмной или почти прозрачной. Цвет зависит от глубины, растений, чистоты воды и даже от неба над озером.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 каждого свой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озёра выглядят тихими и светлыми, другие — строгими и тёмными. У каждого водоёма свой облик, и именно это делает их такими интересными.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озёрные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у воды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рядом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неизвестному берегу нельзя подходить одному. Вода может казаться спокойной, но берег бывает скользким, а глубина — неожиданной даже у самого края.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тревожь птиц и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шумите возле гнёзд и не бегайте по камышам. Птицам и другим животным нужен покой, чтобы они могли кормить детёнышей и прятаться.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 банки портят воду и берег. После отдыха всё нужно убирать с собой, чтобы озеро оставалось чистым и красивым.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о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полезны осторожность и внимательность. Спасательный круг, аккуратный шаг и соблюдение правил помогают отдыхать спокойно и без неприятных сюрпризов.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сказки об озёрах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сказки об озёрах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озеро часто называют зеркалом неба. В его гладкой поверхности будто прячутся облака, звёзды и тайны, которые хочется разгадать.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окно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озеро в легенде становится окном в другой мир. Через него герои попадают в удивительное путешествие, где всё возможно, как во сне.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и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истории любят скрывать в озере сокровища, ответы на вопросы и неожиданные встречи. Поэтому водоём в сказках всегда кажется немного загадочным.
</a:t>
            </a:r>
            <a:endParaRPr lang="en-US" sz="14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озёра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Измеряют глубину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узнают, насколько глубоко озеро, с помощью специальных приборов. Это помогает понять форму дна и сравнить разные водоёмы между собой.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измеряют температуру, прозрачность и чистоту воды. Такие данные показывают, комфортно ли живым организмам в озере и нет ли загрязнения.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Наблюдают за жителями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рыбами, растениями и птицами. По их состоянию можно понять, здорово ли озеро и хватает ли в нём пищи.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Делают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специалисты решают, как помочь озеру. Иногда нужно убрать мусор, иногда — защитить берега или ограничить вредные действия людей.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6121" y="1916405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человек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фантик может испортить берег и попасть в воду. Если каждый унесёт мусор с собой, озеро останется чистым и красивым.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воде важно не только дома. Чем меньше мы её тратим зря, тем больше остаётся для природы и людей.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рвите камыши и не ломайте прибрежные растения. Они укрепляют берег, дают укрытие животным и делают озеро уютным домом.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берега, участие в добрых акциях и внимательное отношение к животным помогают озеру быть чистым. Маленькие поступки складываются в большую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богатство, которое надо беречь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объединяет воду, землю, растения, животных и людей. Если беречь его чистоту, оно долго будет дарить красоту, прохладу и жизнь всем своим обитателям.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2026-05-26T07:34:18Z</dcterms:created>
  <dcterms:modified xsi:type="dcterms:W3CDTF">2026-05-26T07:34:18Z</dcterms:modified>
</cp:coreProperties>
</file>