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существительных греческого и латинского происхождения: обзор и ключевые аспекты
</a:t>
            </a:r>
            <a:endParaRPr lang="en-US" sz="216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множественного числа слов латинского и греческого происхождения на английском и русском.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английский и русский языки активно пополняются словами с латинскими и греческими корнями. Эти заимствования, особенно в науке и технике, сохраняют уникальные множественные формы, закреплённые в словарях и учебниках.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из латинского и греческого языков: исторический и лексический контекст
</a:t>
            </a:r>
            <a:endParaRPr lang="en-US" sz="199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множественного числа для латинских окончаний в английском языке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заканчивающиеся на -us, принимают множественное число на -i, например cactus — cacti или alumnus — alumni, что сохраняет историческую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-a у латинских существительных переходит в -ae в множественном числе, как в formula — formulae или antenna — antennae.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-um трансформируется в -a, например datum — data и bacterium — bacteria; некоторые слова допускают обе версии множественного числа.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 -is формируют множественное число на -es: analysis — analyses, crisis — crises, подчёркивая особенности греческой морфологии.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-on в единственном числе меняется на -a во множественном, как phenomenon — phenomena и criterion — criteria.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оканчивающиеся на -ma, образуют множественное число с суффиксом -mata: stigma — stigmata, schema — schemata, что характерно для классической греческой лексики.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адаптированные формы, например formulas вместо классических formulae, что отражает англизацию и упрощение.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суффиксы и их множественные формы в английском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медицинское использование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термины, как nucleus — nuclei и focus — foci, широко применяются в науке и медицине с сохранением классических множественных форм. Они подчёркивают точность и специфику терминологии.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иная специфика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образовании часто используется curriculum — curricula. Кроме того, в специфических контекстах сохраняются формы типа appendices/appendixes, демонстрируя гибкость употребления.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латинских заимствований и их множественные формы в английском языке
</a:t>
            </a:r>
            <a:endParaRPr lang="en-US" sz="2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классических окончаний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thesis — theses и hypothesis — hypotheses широко употребляются в академической речи, сохраняя традиционные греческие формы множественного числа.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упрощение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например topic и problem, сформировали обычные английские окончания во множественном числе — topics и problems, что облегчает повседневное использование.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в массовой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речь часто сочетает оригинальные и адаптированные окончания, что отражает динамику языка и влияние повседневного общения на стандарты.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слова в английском языке: примеры и тенденции употребления
</a:t>
            </a:r>
            <a:endParaRPr lang="en-US" sz="28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891" y="2477750"/>
            <a:ext cx="235531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латинские и греческие окончания во множественном числе и примеры слов, а также области их использования.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системность и разнообразие классических окончаний, а также отмечает случаи англицизации форм.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Grammar,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латинских и греческих множественных окончаний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допускают параллельное использование латинских и англизированных окончаний: syllabus может иметь формы syllabi и syllabuses.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слова cactus распространены обе формы множественного числа — cacti и cactuses, что отражает вариативность в обиходной речи.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index и appendix имеют разные множественные формы (indices/indexes; appendices/appendixes), иногда различающиеся по стилю и сфере применения.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контекста: в научной среде предпочтительна классическая форма, в разговорной — упрощённая для удобства коммуникации.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множественного числа: варианты и сопоставление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corpus — corpora и genus — genera широко используются в юридическом и научном дискурсах, подчёркивая точность и традиции.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лексика включает слова curriculum — curricula, применяемые в учебных и административных документах.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например memorandum, имеют обе формы множественного числа (memoranda/memorandums), что способствует гибкости и адаптации языка.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и официальная лексика с латинскими и греческими формами
</a:t>
            </a:r>
            <a:endParaRPr lang="en-US" sz="20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употребления упрощённых английских форм отмечается с 2000 года, отражая языковую эволюцию.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постепенный сдвиг в сторону адаптированных форм, что связано с удобством и распространённостью повседневной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английского языка COHA, 2024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использования классических и англизированных множественных форм в английском
</a:t>
            </a:r>
            <a:endParaRPr lang="en-US" sz="23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латинских и греческих существительных активно используется в научных публикациях и официальных документах, повышая качество и точность коммуникации.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академических текстах употребление правильных форм множественного числа свидетельствует о профессионализме и уважении к нормам языка.
</a:t>
            </a:r>
            <a:endParaRPr lang="en-US" sz="1028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Corpus of Contemporary American English, 2023
</a:t>
            </a:r>
            <a:endParaRPr lang="en-US" sz="865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языка на русскую норму множественных форм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международную коммуникацию и научные стандарты английский язык оказывает значительное влияние на русскую научную лексику. Формы множественного числа таких слов, как criteria, media, data, становятся привычными в российской технической и образовательной литературе.
</a:t>
            </a:r>
            <a:endParaRPr lang="en-US" sz="1125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русском языке наблюдается сочетание оригинальных и адаптированных форм — медиумы и медиа, данные и data — что отражает динамику языковой нормы и интеграцию зарубежных моделей в русскую практику.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5650" y="1771425"/>
            <a:ext cx="327110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выбор формы множественного числа влияет на смысл и контекст в разных областях знаний.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множественного числа зависит от профессиональной области и контекста, что важно для правильной коммуникации.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2020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множественного числа в разных сферах употребления
</a:t>
            </a:r>
            <a:endParaRPr lang="en-US" sz="28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адаптации: интеграция латинских и греческих форм
</a:t>
            </a:r>
            <a:endParaRPr lang="en-US" sz="2013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акцент на классические окончания влияет не только на написание, но и на произношение, например, nucleus произносится как 'най-кли-ус', противопоставляясь численной форме nuclei.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суффиксы -ов, -ев и -ин способствуют адаптации заимствованных слов, трансформируя латинские и греческие окончания в удобные для русской морфологии формы.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наблюдается фонетическая ассимиляция английских заимствований, что способствует более естественному звучанию и облегчает употребление в повседневной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формы множественного числа закреплены в основных академических словарях, таких как Oxford English Dictionary и Merriam-Webster, что определяет нормы письменной речи.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образовательные стандарты фиксируют рекомендуемые варианты форм, помогая обучающимся и специалистам ориентироваться в правильных и допустимых формах.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справочники предлагают разъяснения и примеры использования множественных форм, учитывая частотность и стилистические особенности.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преподаватели опираются на словари и грамматики, чтобы обеспечить грамотность и единообразие в профессиональном общении и научной деятельности.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стандарт: роль словарей и грамматик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студентов и авторов часто допускают ошибки, используя формы типа criterias вместо correct criteria, или phenomenas вместо phenomena. Это снижает качество текста и воспринимается как признак невнимательности.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множественного числа в научных работах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международных письмах и сообщениях встречается путаница между syllabuses и syllabi, appendixes и appendices, что может вводить в заблуждение и мешать ясной коммуникации. Важно соблюдать контекст и нормы языка.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латинских и англизированных форм в межкультурной переписке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проблемы при образовании форм
</a:t>
            </a:r>
            <a:endParaRPr lang="en-US" sz="28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значимость владения правильными формами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нормативными формами множественного числа демонстрирует высокую языковую грамотность и уважение к лингвистическим традициям, что особенно важно для ученых и специалистов.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классических окончаний способствует эффективному и точному общению в международной академической среде и профессиональных сферах.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Учитывая культурный и институциональный контекст, корректные формы повышают престиж говорящего и укрепляют доверие к его сообщениям.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правильной формы множественного числа
</a:t>
            </a:r>
            <a:endParaRPr lang="en-US" sz="196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алгоритм определения формы множественного числа заимствованных существительных.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Dictionaries и Merriam-Webster предоставляют подробные определения и варианты употребления множественных форм, помогая правильно ориентироваться в языковых нормах.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платформы Gramota.ru и Academic.ru обеспечивают доступ к нормативным материалам по адаптации заимствований, что важно для студентов и переводчиков.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базы данных (Harvard, UC Berkeley) предлагают корпусные исследования с частотным анализом и примерами, способствуя глубокому пониманию правил.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справочные материалы для проверки форм
</a:t>
            </a:r>
            <a:endParaRPr lang="en-US" sz="23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нормы и практики использования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множественных форм в заимствованных существительных будет усиливаться, но при этом сохраняется пространство для адаптивных вариантов, что способствует гибкости и развитию языковой нормы.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2026-05-07T21:59:30Z</dcterms:created>
  <dcterms:modified xsi:type="dcterms:W3CDTF">2026-05-07T21:59:30Z</dcterms:modified>
</cp:coreProperties>
</file>