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это защита организма от болезней и чужеродных веществ.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работы Пастера и Мечникова раскрыли важность иммунитета и создали основу для разработки вакцин, изменив понимание защиты организма от инфекций.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открытий в иммунологии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включает клеточные и гуморальные элементы, которые совместно обеспечивают защиту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совокупность процессов, с помощью которых организм распознаёт и борется с инфекционными и токсическими агентами.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задача иммунитета — уничтожение чужеродных веществ и сохранение здоровья тканей.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иммунитета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обеспечивает защиту с рождения, действует быстро и неспецифично против любых чужеродных факторов.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иммунитета: врожденный и приобретённый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развивается после контакта с патогенами или вакцинами и отличается специфичностью и иммунологической памятью.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производит клетки крови, включая лейкоциты — ключевые защитники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иммунной системы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отвечает за созревание Т-лимфоцитов, которые участвуют в специфическом иммунном ответе.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и селезёнка фильтруют лимфу и кровь, улавливая патогены.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Миндалины защищают входы в дыхательные пути и пищеварительный тракт от 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Фагоциты в бою с микробами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 и нейтрофилы способны поглотить и уничтожить вредоносные микроорганизмы. Они действуют быстро, предотвращая распространение инфекции и обеспечивая первую линию защиты.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лимфоцитов в иммунитете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B-клетки производят антитела, а T-клетки уничтожают заражённые клетки и координируют иммунный ответ. Их работа обеспечивает адаптивную защиту организма.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важные защитники организма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вырабатываются B-лимфоцитами в ответ на проникновение чужеродных белков — антигенов.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антител и антигенов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— это молекулы, которые иммунная система распознаёт как опасные, например вирусные или бактериальные белки.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антител с антигенами нейтрализует и помогает уничтожить патогены, предотвращая инфекцию.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07492"/>
            <a:ext cx="4328400" cy="1546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врожденного и приобретённого иммунитета.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обеспечивает более точную и долговременную защиту через иммунологическую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врожденного и приобретённого иммунитета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заражение вызывает быстрый и мощный иммунный ответ благодаря клеткам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Иммунологическая память обеспечивает защиту и сокращает время реакции иммунитета на повторное воздействие патогена.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Иммунологические исследования,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иммунного ответа при повторном заражении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содержат ослабленные или инактивированные вирусы, вызывающие формирование защитных антител без болезни.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 их роль в формировании иммунитета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вакцинации иммунная система создаёт клетки памяти, обеспечивая долгосрочную защиту при встрече с настоящим возбудителем.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вакцинация в XX веке привела к полной ликвидации натуральной оспы — одной из самых опасных болезней человека, навсегда изменив ситуацию с инфекционными заболеваниями.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массовых вакцинаций и их эффекты
</a:t>
            </a:r>
            <a:endParaRPr lang="en-US" sz="2704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против кори, дифтерии и туберкулёза значительно уменьшили смертность среди детей и взрослых, улучшив общее здоровье населения и снижая нагрузку на медицину.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вакцинации случаи полиомиелита сократились более чем на 99%, что позволило многим странам почти полностью избавиться от этого парализующего вируса.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иммунитет защищает даже непривитых людей, когда большая часть общества вакцинирована, что предотвращает распространение инфекций и эпидемии.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иммунитет ошибается?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аллергии иммунная система принимает безобидные вещества за опасные и начинает на них реагировать. Это может привести к чиханию, зуду и кожным высыпаниям. Понимание этих процессов помогает лучше контролировать симптомы.
</a:t>
            </a:r>
            <a:endParaRPr lang="en-US" sz="1076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аллергий в современном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аллергических реакций значительно увеличилась за последние десятилетия. Изменения в питании, экологии и образе жизни стали факторами, способствующими развитию аллергий даже у детей.
</a:t>
            </a:r>
            <a:endParaRPr lang="en-US" sz="113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аллергия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заболевания: сбой иммунитета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иммунитет ошибочно атакует собственные ткани, вызывая аутоиммунные болезни, которые поражают разные органы и системы организма.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заболеваний включают сахарный диабет первого типа, ревматоидный артрит и рассеянный склероз, характеризующиеся хроническим воспалением и потерей функций органов.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вирусные инфекции и стресс могут способствовать развитию этих нарушений, мешая иммунной системе различать свои и чужие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простуды иммунитет активирует макрофаги и лимфоциты, которые уничтожают вирусы, помогая организму бороться с инфекцией и предотвращать её распространение.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простуда: особенности защиты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цитокинов вызывает симптомы простуды — кашель, насморк и повышение температуры, которые облегчают удаление вирусов из дыхательных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до 12–14 лет врожденный иммунитет наиболее активен, обеспечивая первичную защиту от многих патогенов в первые годы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у детей и подростков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начинает формироваться постепенно благодаря контактам с инфекциями и регулярным вакцинациям в детском возрасте.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организм чаще подвержен инфекционным заболеваниям из-за невысокого уровня специфических антител и недостатка иммунных клеток памяти.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 своевременные прививки важны для укрепления иммунитета и снижения риска заболеваний у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861" y="2228750"/>
            <a:ext cx="3071577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факторы, ослабляющие или усиливающие иммунную систему человека. Понимание их позволяет принимать меры для улучшения защиты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негативных факторов постепенно ослабляет иммунную защиту, но устранение их снижает риск инфекций и хронических заболеваний.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иммунитет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A, C, D и минералов, таких как железо, цинк и селен, снижает эффективность иммунной системы. Без этих веществ организм хуже сопротивляется инфекциям.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иммунную защиту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питание, включающее овощи, фрукты, белки и полезные жиры, помогает формировать сильный иммунный ответ и способствует быстрому восстановлению после заболеваний.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повышение иммунитета снижает распространённость респираторных и желудочно-кишечных инфекций среди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иммунитет связан с меньшей частотой и лёгким течением заболеваний, что улучшает качество жизни и снижает нагрузку на здравоохранение.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международные эпидемиологические исследования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Заболеваемость инфекциями в зависимости от уровня иммунитета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профилактики, расширение вакцинации и инновационные медтехнологии направлены на повышение эффективности иммунного ответа в разных возрастных группах.
</a:t>
            </a:r>
            <a:endParaRPr lang="en-US" sz="1389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вирусов и бактерий с устойчивостью к антибиотикам ставит перед иммунитетом серьёзные испытания и требует адаптации защитных механизмов.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снижение физической активности негативно влияют на иммунную защиту, увеличивая риски развития хронических заболеваний.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иммунной системе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основа здоровья и долголетия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иммунитет защищает от болезней и способствует долгой активной жизни. Правильное питание, вакцинация и здоровый образ жизни помогают сохранить иммунную защиту на высоком уровне.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2026-05-07T16:04:04Z</dcterms:created>
  <dcterms:modified xsi:type="dcterms:W3CDTF">2026-05-07T16:04:04Z</dcterms:modified>
</cp:coreProperties>
</file>