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Белозёров «День Победы»: праздник, память и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Дне Победы для маленьких читателей.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Тимофей Белозёров: поэт добрых и ясных строк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Тимофей Белозёров писал просто, тепло и понятно детям. В его стихах живут Родина, природа, труд и человеческая доброта. Поэтому его строки легко читать и запоминать младшим школьникам.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Дне Победы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отмечают 9 Мая. Это дата, которая напоминает о победе над фашизмом в 1945 году и о долгожданном мире.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салют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этот день связан с салютом, песнями, парадом и ярким праздничным настроением. Всё вокруг словно говорит: «Мы помним и радуемся миру!»
</a:t>
            </a:r>
            <a:endParaRPr lang="en-US" sz="1414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дарят цветы, произносят тёплые слова и благодарят ветеранов. Такие знаки внимания помогают почувствовать уважение и общую радость.
</a:t>
            </a:r>
            <a:endParaRPr lang="en-US" sz="1415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объединяет семьи, школы и весь город. Старшие вспоминают прошлое, а младшие учатся беречь мир и быть благодарными.
</a:t>
            </a:r>
            <a:endParaRPr lang="en-US" sz="14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картины в стихотворении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день, который сияет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праздник словно раскрывается на глазах: светит солнце, вокруг весна, а в воздухе чувствуется радость. Такие детали делают 9 Мая особенно тёплым и светлым, как открытка, которую хочется рассматривать ещё раз.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флаги и улыбки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День Победы через простые и ясные образы: цветы в руках, флаги, улыбки людей. Всё это помогает увидеть торжество без лишних слов. Картина получается яркой, живой и очень запоминающейся.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стихотворении показана как общее счастье страны. Это не личная история одного человека, а большая радость для многих поколений, которые вместе празднуют важный день.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рядом стоят веселье и серьёзность. С одной стороны — праздник, песни и светлые образы, с другой — память о прошлом и уважение к тем, кто защищал Родину.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звучит очень ясно: Победа принесла людям мир. Именно поэтому праздник вызывает благодарность, а не только радость, и помогает помнить о цене спокойной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695937"/>
            <a:ext cx="386371" cy="34344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10728" y="2679413"/>
            <a:ext cx="282367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стихотворении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передают светлое праздничное настроение. Читатель чувствует, что День Победы — это день улыбок, песен и общего торжества.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гордость за победу и за людей, которые защищали страну. Это чувство делает праздник особенно значимым.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благодарность за мирную жизнь и за подвиг героев. Такое чувство учит замечать добро и говорить спасибо.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радостью звучит серьёзная память о прошлом. Она помогает понять, что праздник Победы — это не только веселье, но и уважение.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9 Мая собираются ветераны, дети, родители, учителя и многие другие люди. Праздник становится общим для всех, потому что он касается каждой семьи и каждого города.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рядом стоят разные поколения. Старшие делятся памятью, а младшие учатся уважать историю и беречь мир. Так праздник превращается в добрую встречу всей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приходит на праздник Победы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Белозёров пишет короткими строками, поэтому текст легко читать вслух. Каждая фраза звучит ясно и не пугает сложными словами — как раз то, что нужно первокласснику.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повторы и перечисления. Они помогают создать ритм, будто слова шагают в праздничном строю, а настроение становится звонким и торжественным.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тоже очень простые: солнце, цветы, флаги, улыбки. Благодаря им ребёнок быстро представляет праздник и понимает, почему этот день такой особенный.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стихотворения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чувств в тексте Т. Белозёрова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мирная жизнь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Закончилась война, и страна получила долгожданную Победу. Для людей это стало началом мирной жизни, которую так долго ждали.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каждый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стал праздником памяти и благодарности. В этот день вспоминают героев, поздравляют ветеранов и говорят о цене мира.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Победе дети могут учиться, играть, дружить и мечтать. Мирная жизнь остаётся самой большой ценностью для каждого.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День Победы легко узнать по ярким знакам: цветам, флагам, лентам и праздничным поздравлениям. Они сразу создают торжественное настроение и напоминают о важном событии.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эти детали помогают увидеть праздник глазами ребёнка. Картина получается светлой, живой и запоминающейся, без лишних сложностей и тяжёлых подробностей.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символы 9 Мая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 в 1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короткие строки и простые слова, поэтому первоклассник не спотыкается о трудные выражения. Смысл становится понятным почти сразу.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Белозёров использует знакомые детям образы: солнце, цветы, праздник, радость. Такие картины легко представить и обсудить на уроке.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стихотворении нет сложных исторических объяснений. Это помогает сосредоточиться на настроении, а не на запоминании трудных фактов.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семье и в стране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войны стало для страны большой победой. С этого времени День Победы напоминает о цене мира и о подвиге людей, защитивших Родину.
</a:t>
            </a:r>
            <a:endParaRPr lang="en-US" sz="1434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бережно хранят рассказы о родных, которые воевали или трудились ради Победы. Так история переходит от старших к младшим.
</a:t>
            </a:r>
            <a:endParaRPr lang="en-US" sz="1434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9 Мая читают стихи, поют песни и говорят о мужестве защитников. Дети узнают, почему эта дата особенно важна для всей страны.
</a:t>
            </a:r>
            <a:endParaRPr lang="en-US" sz="1434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День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этот день вспоминают погибших, благодарят ветеранов и желают мира. Память о войне помогает людям беречь историю и ценить спокойную жизнь.
</a:t>
            </a:r>
            <a:endParaRPr lang="en-US" sz="13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Ветеран — это человек, который пережил войну и защищал Родину. В День Победы к нему относятся с особым уважением, потому что его жизнь связана с подвигом и трудным временем.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ветерана учит детей благодарить, слушать и замечать старших людей. Доброе слово, внимание и цветы становятся знаком памяти, уважения и настоящей человеческой теплоты.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ветерана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 первых строк чувствуется светлый праздник: день словно сияет весенним солнцем. Это создаёт радостное и приподнятое настроение.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звучит торжественность, потому что речь идёт о большой победе страны. Радость здесь не шумная, а достойная и серьёзная.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Добрые образы делают текст тёплым и понятным детям. Хочется улыбнуться и вместе со всеми поздравить этот важный день.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остаётся чувство мира и благодарности. Оно помогает понять: День Победы — не просто праздник, а день особой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главную мысль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чтении текста помогает увидеть связь между праздничными образами, памятью о войне и благодарностью героям.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события войны нельзя забывать. Память помогает понимать, какой дорогой ценой был завоёван мир, и уважать прошлое своей страны.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Благодарить защитников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говорить спасибо тем, кто защищал Родину. Это благодарность не только словами, но и вниманием, уважением и добрым отношением к ветеранам.
</a:t>
            </a:r>
            <a:endParaRPr lang="en-US" sz="1279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мир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мирная жизнь показана как большая ценность. Дети понимают, что спокойствие, дружба и учёба — это то, что нужно беречь каждый день.
</a:t>
            </a:r>
            <a:endParaRPr lang="en-US" sz="1414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добро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видеть важные и добрые дела людей. Оно учит уважать тех, кто хранит память о Победе и делает праздник по-настоящему светлым.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в школе и в семье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дома 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9 Мая встречают с поздравлениями, песнями и семейными рассказами. В школе дети участвуют в классных часах и узнают, почему этот день так важен.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радости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праздник тоже заметен сразу: звучит музыка, дарят цветы, проходят торжественные мероприятия. Для первоклассников это день, который легко почувствовать вместе с близкими.
</a:t>
            </a:r>
            <a:endParaRPr lang="en-US" sz="13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День Победы показан как праздник, в котором радость соединяется с памятью о прошлом. Это делает текст светлым и серьёзным одновременно.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Стихотворение подчёркивает уважение к героям и благодарность людям, которые защитили страну. Их подвиг остаётся важной частью общей истории.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Главный итог — мир и свобода дороже всего. Именно поэтому праздник Победы напоминает о ценности спокойной жизни и доброты.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учит помнить и благодарить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Белозёров показывает День Победы так, что его легко понять даже первокласснику: через свет, радость, память и добрые слова. Поэтому стихотворение остаётся важным и сегодня.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2026-05-23T23:02:35Z</dcterms:created>
  <dcterms:modified xsi:type="dcterms:W3CDTF">2026-05-23T23:02:35Z</dcterms:modified>
</cp:coreProperties>
</file>