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стыке Евразии и Тихого океана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материка и океана, где Земля особенно активна.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тихоокеанская окраина Евразии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Камчатки до Филиппин тянется пояс, где встречаются плиты, возникают горы, островные дуги, желоба, вулканы и землетрясения.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Стык — это широкая зона, а не одна линия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линия, а пояс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тонкая черта на карте, а широкий пояс, где литосферные плиты сближаются, расходятся и сталкиваются, меняя строение земной коры на огромной территории.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дуги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этого пояса находятся окраинные моря и островные дуги, связанные с погружением океанической плиты и постепенным обновлением рельефа дна.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Жёлоба и 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желоба показывают место, где океаническая кора уходит вниз, а цепи вулканов отмечают зоны подъёма магмы и сильной тектонической активности.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сушу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граница Евразии и Тихого океана влияет не только на карту, но и на жизнь людей, поселения и природные риски.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региона: где проходит граница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Тихого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 Курильские острова находятся рядом с зонами субдукции, поэтому здесь сочетаются вулканы, частые землетрясения и ярко выраженный горный рельеф.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дуга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одна из самых известных дуг региона: острова вытянуты вдоль желобов, а рядом постоянно фиксируют сейсмическую и вулканическую активность.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и Приморье лежат у активной окраины материка, где рельеф, береговая линия и тектонические структуры формировались под влиянием движения плит.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и северные края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Филиппины и Алеутские острова показывают, что этот пояс охватывает огромную территорию с похожими геологическими процессами, но разными формами рельефа.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движутся плиты у тихоокеанской окраины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медленное движение плит приводит к субдукции.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Субдукция как главная причина активности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711689" y="13302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плита подходит к краю материка или другой океанической плиты и начинает уходить вниз. Этот процесс называется субдукцией и запускает цепочку геологических изменений.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11689" y="250415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плита погружается, на поверхности формируется глубоководный желоб, а выше по дуге появляется пояс вулканов. Так устроены районы Японии, Курил и Алеутов.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11689" y="367803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толчки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происходит не плавно: плиты могут надолго застревать, а затем резко смещаться. Из-за этого в зоне субдукции возникают сильные землетрясения.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активных зон субдукции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зоны субдукции показывают один механизм в разных масштабах: меняются размеры дуг, глубина желобов и количество островов.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есть желоб, вулканическая дуга и сильная сейсмичность.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географическим картам и школьным атласам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дуги и окраинные моря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дуги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дуга обычно тянется параллельно желобу и повторяет его форму. Это цепочка островов, которая возникает над зоной погружения океанической плиты и подъёма магмы.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Курилы, Япония и Алеуты — яркие примеры таких цепочек. Они не случайно расположены именно там, где океаническая плита уходит вглубь мантии.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дугами часто находятся окраинные моря — более глубокие участки между материком и островами. Они связаны с тектоническим растяжением и сложным движением земной коры.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созданный движением плит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Камчатке поднятие земной коры и вулканизм создали сочетание высоких гор, вулканических конусов и широких долин. Это один из самых наглядных примеров активного рельефа.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вытянут с севера на юг, потому что его форма связана с тектоническими движениями вдоль окраины материка. Такие линии рельефа хорошо видны на карте.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и берега у этой окраины часто имеют сложную, изрезанную линию. Их формируют поднятия, опускания и работа моря, которое постоянно перерабатывает берег.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Бухты и заливы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Бухты и заливы помогают увидеть, как рельеф берега зависит от строения земной коры. Там, где берег опускается или разрушается, морю легче проникать в сушу.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процесса — погружение плиты, плавление пород и подъём магмы — делают эту окраину вулканической.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процесса делают тихоокеанскую окраину Евразии вулканически активной.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сближения плит измеряется сантиметрами в год, но этого достаточно, чтобы накапливать огромное напряжение и вызывать очень сильные толчки.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7–10 см/год
</a:t>
            </a:r>
            <a:endParaRPr lang="en-US" sz="5946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медленно сближаются плиты в активных зонах Тихоокеанской окраины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сведения о скорости движения литосферных плит в зоне Тихого океана и Евразии, общие геологические данные.
</a:t>
            </a:r>
            <a:endParaRPr lang="en-US" sz="4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Землетрясение, вулкан, цунами: что общего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опасных явления связаны общей геологической причиной, но проявляются по-разному.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явления часто возникают в зонах субдукции и особенно характерны для тихоокеанской окраины Евразии.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USGS; NOAA Tsunami Program; Encyclopaedia Britannica, материалы о землетрясениях, вулканизме и цунами.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большой удалённости от эпицентра цунами сохраняет энергию на огромном протяжении океана и опасно у берега.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км/ч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достигать скорость цунами в глубокой воде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National Tsunami Warning Center, справочные материалы о скорости цунами в открытом океане.
</a:t>
            </a:r>
            <a:endParaRPr lang="en-US" sz="5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сглаживает сезонные контрасты: там, где море рядом, климат обычно мягче и влажнее, чем в глубине материка.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2000 мм/год
</a:t>
            </a:r>
            <a:endParaRPr lang="en-US" sz="5595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может выпадать на некоторых побережьях под влиянием морского воздуха и муссонов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 и региональные климатические обзоры Дальнего Востока России; климатические справки по северо-западной части Тихого океана.
</a:t>
            </a:r>
            <a:endParaRPr lang="en-US" sz="4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эту природу такой богатой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вода у 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и тёплые течения смешиваются у берегов, а вместе с ними перемещаются питательные вещества. Из-за этого вода становится особенно богатой для планктона, который лежит в основе всей морской пищевой цепи.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Туманы и прибрежные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морем часто стоят туманы, но они не мешают жизни, а помогают сохранить влажность. В таких условиях хорошо чувствуют себя морские птицы, прибрежные растения и целые колонии животных.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морских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Бухты, мелководья и каменистые берега создают разные места обитания. Здесь можно встретить рыбу, крабов, тюленей и множество птиц, поэтому прибрежная зона выглядит особенно живой и разнообразной.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люди на тихоокеанской окраине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города выбирают места, где удобно строить порты, склады и судоремонтные базы. Морской путь остаётся важнейшей транспортной линией, связывающей удалённые районы с другими регионами.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даёт работу и продукты, но зависит от погоды, сезона и состояния моря. Поэтому людям приходится сочетать традиционные промыслы с современными технологиями и точными прогнозами.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удобствами есть и риск: штормы, землетрясения и возможные цунами требуют готовности. В таких местах особенно важны надёжные здания, оповещение и понятные правила поведения.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снижают риск катастроф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наблюдение и быстрое оповещение уменьшают ущерб от землетрясений и цунами.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38948"/>
            <a:ext cx="234000" cy="2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27502"/>
            <a:ext cx="234000" cy="2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наблюдения за стыком плит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Сейсмостанции непрерывно записывают колебания земной поверхности. По этим сигналам специалисты определяют место и силу толчков, а затем оценивают, где возможны повторные события.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заметить медленные смещения земной коры, которые не видны с земли. Такие измерения показывают, где плиты долго накапливают напряжение перед сильным сдвигом.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у берега и в море следят за уровнем воды и помогают быстрее распознать опасное цунами. Чем раньше получен сигнал, тем больше времени на эвакуацию.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 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объединяют в прогнозных центрах, где специалисты сравнивают измерения и выдают предупреждения. Так наука превращается в практическую защиту людей и городов.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на карте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на карте Камчатку, Курилы, Японию, Сахалин, Алеуты и Филиппины. Затем отметь, где проходят желоб, островная дуга и зона субдукции.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их положение: дуга обычно тянется цепочкой островов, а желоб лежит глубже и дальше в океане. Попробуй объяснить, почему так устроен рельеф.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на вопрос: какой элемент расположен дальше всего от берега — желоб или дуга? Подумай, какая часть системы появляется первой при погружении плиты.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Тихоокеанская окраина Евразии показывает, как одна геологическая зона может одновременно создавать опасности, богатые природные ресурсы и важнейшие пути жизни для людей.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стык так важен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2026-07-26T23:37:04Z</dcterms:created>
  <dcterms:modified xsi:type="dcterms:W3CDTF">2026-07-26T23:37:04Z</dcterms:modified>
</cp:coreProperties>
</file>