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Омонимы: слова-близнецы с разными значениями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слова, разные смыслы — откроем секрет омонимов.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дети встречают омонимы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легко заметить в сказках, загадках, стихах и даже в обычном разговоре. Многие слова уже знакомы детям, поэтому интересно узнавать, как одна и та же форма может скрывать два разных смысла.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подсказка — контекст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само по себе не всегда подсказывает смысл. Чтобы понять омоним, нужно читать не только его, но и соседние слова в предложении.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помогает выбрать нужное значение: рядом стоят слова, которые связаны именно с этим предметом, действием или признаком, а не с другим.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значение выбрано верно, предложение звучит понятно и естественно. Если нет, оно может стать смешным или совсем странным.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«Лисичка»: гриб или зверёк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Рыжая гостья леса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тихо шуршит рыжий хвост, и из-за кустов осторожно выглядывает лисичка. Она красивая, ловкая и очень внимательная. Такое значение слова сразу вызывает образ зверька, который живёт в природе и умеет прятаться.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подарок в корзинке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вот на лесной тропинке может встретиться и другая лисичка — съедобный гриб. Он растёт среди мха и травы, а по цвету тоже напоминает рыжую шубку. Одно слово, но две совсем разные картинки.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и многозначные слова — это не одно и то же
</a:t>
            </a:r>
            <a:endParaRPr lang="en-US" sz="2276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омонимов одинаковые форма и звучание, но значения между собой не связаны. Это как два разных слова, которые случайно оделись одинаково.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многозначного слова значения обычно родственны. Они похожи по смыслу и помогают понять, как одно значение выросло из другого.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в словах «ножка стула» и «ножка гриба» значения близки: оба обозначают нижнюю часть предмета, поэтому связь легко заметить.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«ручка» для письма и ручка двери — это омонимы, потому что предметы совсем разные и общей связи не видно.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значение омонима в предложении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правильный смысл слова по контексту.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29" y="1253430"/>
            <a:ext cx="437400" cy="437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354" y="1963455"/>
            <a:ext cx="328050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729" y="2675505"/>
            <a:ext cx="437400" cy="437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729" y="3385530"/>
            <a:ext cx="437400" cy="437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7404" y="4096568"/>
            <a:ext cx="328050" cy="437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вокруг нас каждый день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16387" y="125095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Коса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длинная коса из волос или сельскохозяйственное орудие. В обоих случаях слово знакомо детям, но смысл меняется в зависимости от того, о чём идёт речь.
</a:t>
            </a:r>
            <a:endParaRPr lang="en-US" sz="800" dirty="0"/>
          </a:p>
        </p:txBody>
      </p:sp>
      <p:sp>
        <p:nvSpPr>
          <p:cNvPr id="16" name="Text 3"/>
          <p:cNvSpPr txBox="1"/>
          <p:nvPr/>
        </p:nvSpPr>
        <p:spPr>
          <a:xfrm>
            <a:off x="1007875" y="196097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на дереве и в тетради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может быть частью растения, а может означать страницу книги или тетради. По соседним словам сразу видно, к природе относится разговор или к учёбе.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1016387" y="267303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Кран дома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говорят о кране, чаще всего имеют в виду устройство для воды. Но слово может встретиться и в другом значении, поэтому важно слушать всё предложение.
</a:t>
            </a:r>
            <a:endParaRPr lang="en-US" sz="800" dirty="0"/>
          </a:p>
        </p:txBody>
      </p:sp>
      <p:sp>
        <p:nvSpPr>
          <p:cNvPr id="18" name="Text 5"/>
          <p:cNvSpPr txBox="1"/>
          <p:nvPr/>
        </p:nvSpPr>
        <p:spPr>
          <a:xfrm>
            <a:off x="1016387" y="338305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с двумя смыслами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бывает металлическим инструментом и родником с водой. Один открывает замок, другой бежит из земли, и оба значения легко запомнить по картинке.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1016387" y="409409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Мышка рядом с компьютером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Мышка — это маленькое животное и устройство для компьютера. Два мира, одна форма слова, и в этом есть особая языковая хитрость.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случаи в школьной речи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говорит: «Я потерял ручку», слушатель сначала может представить и ручку для письма, и дверную ручку. Без контекста слово умеет устроить маленькую путаницу.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«У нас сломался кран» обычно говорит о воде в доме, а не о большой птице. Такие примеры смешат именно потому, что одно слово ведёт себя по-разному.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в загадках и играх со словами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с омонимом заставляет думать особенно внимательно. Сначала кажется, что ответ один, а потом выясняется: слово может спрятать сразу два смысла.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шутках омонимы работают как маленький сюрприз. Ребёнок ожидает одно значение, а слышит другое, и поэтому фраза получается неожиданной и весёлой.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такие слова делают текст живее. Они помогают автору играть со звучанием и создавать смешные или очень яркие образы.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это полезная тренировка: нужно не угадывать наугад, а внимательно читать, слушать и выбирать тот смысл, который подходит лучше всего.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омонимы от других слов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Прочитай слово в 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не спеши с ответом. Одно и то же слово может быть понятным только вместе со всем предложением.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Найди связь между значениями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значения похожи и как будто родственны, слово многозначное. Если связи не видно, это, скорее всего, омоним.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Посмотри на слова-подсказки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слова часто прямо показывают нужный смысл. Они помогают выбрать правильное значение без догадок.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Проверь, звучит ли фраза естественно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предложение стало странным или смешным, нужно ещё раз проверить значение. Контекст подскажет верный ответ.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50" y="2575212"/>
            <a:ext cx="3296100" cy="20761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744" y="2575212"/>
            <a:ext cx="3296100" cy="20761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«мышка» и два его значения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486275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Мышка в комнате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полу тихо шуршит маленькая серая мышка. Она прячется в норке, боится шума и любит крошки. Такое значение слова легко представить, потому что оно связано с живой природой и знакомо почти каждому ребёнку.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869869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Мышка у компьютера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лежит совсем другая мышка — маленькое устройство с кнопками. С его помощью можно двигать курсор, открывать окна и играть в учебные игры. Здесь слово звучит так же, но помогает работать за компьютером.
</a:t>
            </a:r>
            <a:endParaRPr lang="en-US" sz="1057" dirty="0"/>
          </a:p>
        </p:txBody>
      </p:sp>
      <p:sp>
        <p:nvSpPr>
          <p:cNvPr id="11" name="Text 3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594" y="1295896"/>
            <a:ext cx="953663" cy="1089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1799" y="1295896"/>
            <a:ext cx="1362375" cy="1089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78686" y="1295896"/>
            <a:ext cx="1089900" cy="1089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подсказывают словари и учебник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5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словаре омонимы обычно стоят отдельно, потому что у каждого значения свой смысл. Так легче не перепутать слова, которые одинаково звучат, но называют разные предметы.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67562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предложениях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показывает омонимы в коротких предложениях. По соседним словам сразу видно, что означает слово именно здесь, и читать становится намного понятнее.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828211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Школьнику важно не угадывать, а проверять значение по контексту. Если слово кажется знакомым, нужно внимательно посмотреть, о чём идёт речь в целом 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 слова есть несколько смыслов, речь становится живее и веселее. Но без контекста легко выбрать не то значение.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может скрывать одно слово, и именно это делает загадки и шутки особенно интересными.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русскому языку для начальной школы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«брак»: семья или ошибка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Свадебное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одном рисунке можно показать кольца, букет и счастливую пару. Здесь слово «брак» означает семейный союз, который люди заключают на свадьбе. Такое значение известно многим детям по семейным праздникам и сказкам.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 товар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другом рисунке удобно изобразить коробку с отметкой о браке. В этом случае слово «брак» говорит о недостатке или испорченном товаре. Два значения выглядят совсем по-разному, хотя слово звучит одинаково.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омонима на уроке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понять значение слова по контексту и не ошибиться в ответе.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бывают разными частями речи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Омонимами могут быть существительные. Одно слово называет предмет, а другое значение этого же звучания может обозначать совсем другой предмет, как в знакомых словах из школьных упражнений.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омонимами становятся глаголы. Тогда одинаковая форма слова может обозначать разные действия, и понять нужный смысл помогает только всё предложение целиком.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Бывают и прилагательные-омонимы. В этом случае одно звучание описывает разные признаки, поэтому читателю важно смотреть на соседние слова и не торопиться с ответом.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Картинки-подсказки для слов с двумя смыслами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стоят два рисунка одного слова, смысл запоминается быстрее. Ребёнок видит, что «ключ» может быть и родником, и инструментом, а «лист» — и страницей, и частью дерева.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удобно сравнивать глазами: коса, ручка, мышка, кран. Яркие картинки помогают не путать значения и делают урок похожим на небольшую игру на внимательность.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67" y="1253430"/>
            <a:ext cx="382725" cy="437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679" y="1963455"/>
            <a:ext cx="437400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067" y="2675505"/>
            <a:ext cx="382725" cy="437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7404" y="3385530"/>
            <a:ext cx="328050" cy="437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2729" y="4096568"/>
            <a:ext cx="437400" cy="437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знакомые омонимы для второклассника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16387" y="125095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может быть овощ для супа или оружие для стрельбы. По соседним словам сразу видно, что именно имеется в виду.
</a:t>
            </a:r>
            <a:endParaRPr lang="en-US" sz="800" dirty="0"/>
          </a:p>
        </p:txBody>
      </p:sp>
      <p:sp>
        <p:nvSpPr>
          <p:cNvPr id="16" name="Text 3"/>
          <p:cNvSpPr txBox="1"/>
          <p:nvPr/>
        </p:nvSpPr>
        <p:spPr>
          <a:xfrm>
            <a:off x="1007875" y="196097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обозначает металлический инструмент и родник с водой. Оба значения часто встречаются в учебных заданиях и загадках.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1016387" y="267303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причёску и сельскохозяйственное орудие. Один и тот же звук помогает слову жить сразу в двух разных историях.
</a:t>
            </a:r>
            <a:endParaRPr lang="en-US" sz="800" dirty="0"/>
          </a:p>
        </p:txBody>
      </p:sp>
      <p:sp>
        <p:nvSpPr>
          <p:cNvPr id="18" name="Text 5"/>
          <p:cNvSpPr txBox="1"/>
          <p:nvPr/>
        </p:nvSpPr>
        <p:spPr>
          <a:xfrm>
            <a:off x="1016387" y="338305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 маленькое животное, и компьютерное устройство. Такой пример особенно нравится детям, потому что он встречается и дома, и на уроке.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1016387" y="409409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означать и семейный союз, и испорченный товар. Два значения легко перепутать, если не прочитать всё предложение.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путать омонимы при чтении и письме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прочитать всё предложение целиком. Тогда становится понятно, о чём идёт речь, и слово перестаёт казаться загадкой без ответа.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полезно поискать слова-подсказки рядом. Они помогают выбрать нужное значение, особенно если слово знакомо сразу в двух смыслах.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предложение звучит странно, стоит ещё раз проверить ответ. Часто ошибка появляется именно тогда, когда выбран не тот смысл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делают русский язык точным и весёлым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учат внимательно читать, слышать контекст и выбирать нужный смысл. Они делают речь яркой, смешной и очень живой, а русский язык — по-настоящему богатым.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2026-05-21T20:22:18Z</dcterms:created>
  <dcterms:modified xsi:type="dcterms:W3CDTF">2026-05-21T20:22:18Z</dcterms:modified>
</cp:coreProperties>
</file>