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война: 1941–1945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мужества, памяти и Великой Победы.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войну помнят в каждой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вошла в дома миллионов людей. Одни ушли на фронт, другие трудились в тылу, ждали писем и верили в возвращение. Поэтому память о тех годах живёт в семьях до сих пор.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войны: 22 июня 1941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22 июня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 была прервана бомбёжками и обстрелами. Люди узнали о нападении из срочных сообщений и радио.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 быстро продвигался вперёд, потому что удар оказался внезапным. Страна спешно перестраивалась на военный лад.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добровольно шли в армию. В городах и сёлах искали способы помочь фронту и остановить врага.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сопротивления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 страхом пришли решимость и смелость. Люди понимали: страну нужно защищать всем, чем возможно.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519" y="199975"/>
            <a:ext cx="4557137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Брестской 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Брестская крепость одной из первых приняла удар врага. Защитники сражались в окружении, без связи с другими частями, испытывая нехватку воды, еды и боеприпасов.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крепости остались надписи, похожие на короткие письма из огня. Они напоминают о стойкости людей, которые не сдались и стали символом мужества.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коснулась детей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фронту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собирали металлолом, помогали на огородах и старались сделать всё, что было по силам. Даже маленькое дело становилось важным вкладом в общую Победу.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их семьи шили варежки, носки и другие вещи для бойцов. Такие посылки согревали солдат не только телом, но и добрым словом.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госпиталях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ребята помогали раненым в госпиталях, писали письма и приносили чистую воду. Они учились заботе и ответственности очень рано.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детство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детей война отняла дом, близких и привычные игры. Вместо беззаботного детства им пришлось стать взрослее гораздо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тылу: труд без отдыха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день и ночь выпускали танки, самолёты, оружие, снаряды и форму. Всё работало ради того, чтобы фронт не остался без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 станков стояли женщины, подростки и пожилые люди. Они трудились очень долго, почти без отдыха, и старались не подвести тех, кто воевал.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деталь, каждая пара сапог и каждый снаряд были нужны сразу. Люди понимали: их труд спасает жизни и приближает Победу.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оказался в кольце блокады и жил под обстрелами, в холоде и голоде. Но люди продолжали работать, учиться и поддерживать друг друга. Даже в тяжёлых условиях город не потерял своей силы и достоинства.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сдался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льду Ладожского озера шли машины с продуктами и боеприпасами. По этой же дороге вывозили детей и больных. Для ленинградцев она стала настоящим спасением и надеждой на жизнь.
</a:t>
            </a:r>
            <a:endParaRPr lang="en-US" sz="85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жизни по льду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работали школы, звучала музыка, открывались театры и библиотеки. Это помогало людям держаться и не отчаиваться. Культура стала для жителей Ленинграда ещё одной формой сопротивления.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книги и вера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1942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ожесточённые бои за Сталинград. Город стал линией обороны, где каждое здание имело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за каждый 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шли за дома, улицы и заводы. Солдаты держались невероятно упорно, потому что отступать было нельзя.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1943 года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под Сталинградом стала переломом в войне. После неё Красная армия чаще переходила в наступление.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битва и танковое сражение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1943 года на Курской дуге сошлись огромные силы. В бою участвовали тысячи солдат, танков и самолётов, и каждый день требовал большой выдержки.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 Курской дуге Красная армия окончательно перехватила инициативу. Теперь она чаще наступала, а противник всё чаще отступал.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помогло освобождать города и двигаться к границам СССР. Курская битва показала, что сила и упорство могут изменить ход войны.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тяжёлыми были танковые сражения. Машины гремели, земля дрожала, а исход боя решали смелость, точный расчёт и поддержка товарищей.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649" y="0"/>
            <a:ext cx="4224003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подвиг и фронтовая дружба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личное мужество и спасение товарищей награждали орденами и медалями. Каждая награда напоминала: подвиг — это не только храбрость, но и верность боевому братству.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бойцам помогали смелость и взаимовыручка. Солдаты поддерживали друг друга, делились письмами из дома и короткими минутами отдыха, когда это было возможно.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и подпольщики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оставались в городах и тайно печатали листовки, собирали сведения и помогали пленным и беглецам. Их смелость показывала: чужой земле враг не хозяин.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уходили в леса и били по врагу там, где он чувствовал себя в безопасности: разрушали рельсы, мосты и связь, чтобы мешать перевозке войск и техники.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передавали советским частям важные сведения о дорогах, гарнизонах и движении противника. Такие новости помогали нашим войскам действовать точнее и быстрее.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Города-герои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выдержал долгую блокаду и стал символом стойкости. Его жители работали, учились и помогали фронту, несмотря на холод, голод и постоянные обстрелы.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шли тяжёлые бои за каждый дом и завод. Победа под Сталинградом стала важным переломом, после которого враг начал отступать.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 устояла в трудные месяцы войны. Её защитники и жители показали, что даже самый сильный натиск можно остановить общими усилиями.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их жители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города-героя напоминало: Победу приближали не только солдаты. Рабочие, врачи, учителя, дети и старики тоже защищали страну своим трудом и мужеством.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519" y="199975"/>
            <a:ext cx="4557137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Европы от нацизма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освобождали от нацистов Польшу, Румынию, Венгрию, Чехословакию и другие страны Европы. Бои шли далеко от родных домов, но цель оставалась общей — остановить врага.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Освобождая города и сёла, солдаты помогали людям снова начинать мирную жизнь. Они приносили надежду там, где ещё недавно были страх и разрушения.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1945 года: путь к Берлину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1945 года советские войска подошли к Берлину — столице Германии. Это был последний и очень тяжёлый этап войны, когда решалась судьба Победы.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боях за Берлин солдаты действовали смело и настойчиво. Штурм города был трудным, потому что враг отчаянно сопротивлялся на улицах, площадях и у мостов.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мая 1945 года Берлин был взят. Для миллионов людей это стало знаком, что война близится к концу и долгожданный мир уже совсем рядом.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мая подписали акт о капитуляции Германии. В СССР День Победы отмечают 9 мая — в память о великой радости, которую люди ждали долгие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0580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Победы и первые мирные дни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2121375"/>
            <a:ext cx="2158500" cy="19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июня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в Москве прошёл Парад Победы. По площади шли солдаты-победители, а к подножию Мавзолея бросили знамёна разгромленных войск.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08575" y="2121375"/>
            <a:ext cx="2158500" cy="19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люди начали возвращаться к обычной жизни. Впереди было много работы, ведь страна нуждалась в силах, заботе и терпении.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9825" y="2121375"/>
            <a:ext cx="2158500" cy="19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было заново строить дома, школы, дороги, заводы и мосты. Это была большая мирная работа, в которой участвовали миллионы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семьях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домах хранят письма-треугольники, старые фотографии и награды. Эти вещи помогают детям представить, через что прошли их родные, и почувствовать гордость за семью.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рассказывают о прадедушках, прабабушках, медсестрах, связистах и тружениках тыла, история становится живой. Тогда Победа перестаёт быть просто датой в учебнике.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99856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солдатам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 обелиски напоминают о людях, которые защищали страну. У их подножия часто лежат цветы, особенно в памятные дни.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у мемориалов не гаснет, чтобы память о погибших жила всегда. Это символ благодарности и уважения к защитникам Родины.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на плитах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мемориалах можно увидеть фамилии погибших. Такие надписи помогают понять, что у каждого героя была своя жизнь, семья и мечты.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памяти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мая, 22 июня и в другие дни к памятникам приносят цветы. Так люди говорят: мы помним, благодарим и не забываем.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войны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учит беречь мир и не ссориться по пустякам. Когда люди дружат и помогают друг другу, им легче пережить даже очень трудные времена.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напоминает, как важны труд, смелость и ответственность. Именно благодаря этим качествам солдаты, рабочие и дети войны сумели выдержать испытания.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 нужна, чтобы ценить настоящее. Если знать историю своей страны, легче понимать, почему мир, забота и уважение так важны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9 мая важно сегодня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объединяет людей разных поколений. В этот день вместе вспоминают ветеранов, тружеников тыла и всех, кто приближал Победу.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помогает увидеть, как много значит спокойная жизнь. Когда вокруг тишина и нет войны, это тоже большая ценность.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учит заботиться друг о друге и беречь страну. Тогда прошлое помогает нам быть добрее и сильнее сегодня.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напоминает, что мир и свобода достались очень дорогой ценой. Поэтому к нему относятся с особой благодарностью и уважением.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которую бережно хранят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закончилась Победой 9 мая 1945 года. Это память о мужестве солдат, труде взрослых и детей, о городах, которые выстояли, и о мире, который нужно беречь.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2026-05-21T09:29:42Z</dcterms:created>
  <dcterms:modified xsi:type="dcterms:W3CDTF">2026-05-21T09:29:42Z</dcterms:modified>
</cp:coreProperties>
</file>