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«И я там был…» – ключевые направления и цели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роли личного опыта в формировании исторической памяти и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фраза из «Слова о полку Игореве» символизирует живое свидетельство событий, переданное лично, что укрепляет коллективную память и влияет на восприятие культуры.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«И я там был…»: исторический и культурный контекст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событиях позволяет глубже понять исторические процессы и формирует уникальный взгляд на их причины и последствия.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в исторических и культурных событиях: значение для личности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 личный опыт развивает эмпатию, самостоятельность и ответственность, укрепляя внутренние качества личности.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на месте событий помогает осознать контекст и мотивы участников, обогащая восприятие и познание истории.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87" y="2370020"/>
            <a:ext cx="2600395" cy="23357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личного опыта: мировые события глазами современников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 участниками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рассказы о периоде перемен в конце 20 века раскрывают сложность социальных и политических процессов через призму индивидуального восприятия.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очевидцев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личных воспоминаний солдат и гражданских отражают переживания и события глазами участников конфликта, сохраняя живой голос прошлого.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школьников с международных форумов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Фотодокументы с мероприятий показывают вовлечённость молодёжи в глобальные культурные и образовательные события, фиксируя момент опыта.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672652"/>
            <a:ext cx="3848986" cy="28697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личные рассказы и официальные документы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характеристик позволяет понять преимущества и ограничения каждого источника при изучении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личных и официальных данных обеспечивает комплексный взгляд на события, учитывая эмоции и факты.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историческое общество; учебник по обществознанию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проекты развивают чувство ответственности и социальную активность среди школьников, способствуя полезному вкладу в общество.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соревнования укрепляют командный дух и поддерживают физическое здоровье, формируя целеустремлённость и выдержку.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мероприятия помогают понять традиции и ценности, обогащая духовный мир и расширяя кругозор учащихся.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обмены открывают новые языковые и культурные горизонты, способствуя развитию коммуникационных и лидерских навыков.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участия учащихся в общественной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через личные впечатления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экскурсии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 и выставок даёт возможность увидеть исторические артефакты и произведения искусства лично, что стимулирует интерес и уважение к культуре.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национальных праздников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национальных праздниках помогает глубже прочувствовать традиции и развить чувство принадлежности к родной культуре и обществу.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истории передаются из поколения в поколение, сохраняя уникальные детали эпохи, которых нет в официальных документах.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семейные хроники дети узнают о жизни предков, формируя личное отношение к историческому прошлому.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войне, переселениях или детстве поддерживают связи и укрепляют чувство принадлежности к семье и истории.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 устные рассказы как хранители уникальной памяти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символических мест: влияние на восприятие прошлого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в Сталинград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 месте битвы узнают о героизме и значимости события, что укрепляет патриотизм и уважение к истории своей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Куликово поле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к памятнику с экскурсией раскрывает значение победы и способствует формированию ценностей и исторического самосознания у молодёжи.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участие школьников в значимых событиях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активности школьников виден в увеличении числа участников культурных и волонтерских мероприятий за последние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возрастание интереса подростков к общественной жизни и развитию личного опыта через участие.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 активно стимулирует эмоциональное развитие подростков, помогая формировать более целостное восприятие мира и повышая уровень эмоционального интеллекта в условиях социальной среды.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подтверждают, что вовлечённость в общественные дела снижает уровень стресса и формирует устойчивую позитивную самооценку у подростков, укрепляя их внутреннюю мотивацию.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личного опыта для подростков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 способствует укреплению коммуникативных навыков и саморефлексии, что помогает молодым людям становиться более осознанными и ответственными в межличностных отношениях.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современных педагогических исследований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формирования коллективной памяти через личный опыт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'I was there' отражает непосредственное свидетельство, демонстрируя личное присутствие, схожее по смыслу с русским выражением «И я там был…».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'I witnessed it myself' акцентирует на собственном участии и подлинности опыта, подчеркивая важность прямого наблюдения событий.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аналогичные фразы в английском языке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литературе примерами являются воспоминания Уинстона Черчилля и дневники Анны Франк, которые придают рассказам живость и эмоциональную глубину.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движения в США и Великобритании используют эти фразы для выражения личной вовлечённости, что совпадает с русской традицией передачи опыта из поколения в поколение.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Медиаформаты: как современные подростки делятся личным опытом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играют ключевую роль в распространении рассказов о школьных достижениях, с акцентом на сторис в Instagram, которые позволяют быстро делиться моментами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Видеоблоги на TikTok и подкасты становятся популярным способом демонстрации событий, таких как выпускные встречи или волонтёрские акции, формируя онлайн-сообщества по интересам.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0734" y="1587736"/>
            <a:ext cx="3022532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личных свидетельств: обзор и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форматы позволяют по-разному фиксировать и передавать личный опыт учащихся.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сочетает в себе разный уровень достоверности и эмоциональной окраски, что важно учитывать при анализе личных свидетельств.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Российской государственной библиотеки, английские школьные блоги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свидетельства часто окрашены эмоциями, что влияет на восприятие и представление фактов, вызывая необходимость критического анализа.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Субъективность и объективность: проблемы анализа личных рассказов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Нередки случаи, когда разные участники описывают одно событие по-разному, что подчеркивает значимость многостороннего подхода в исторической оценке.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этапом является сопоставление различных источников для выявления единой картины и устранения противоречий между рассказами очевидцев.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Опрос: доверие тинейджеров к разным источникам информации о прошлом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показывает тенденцию усиления значения личных воспоминаний и рассказов среди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становится главным фактором формирования исторического понимания, сопереживания и идентификации у молодого поколения.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МГУ,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непосредственного участия помогает глубже понять культурные традиции, обычаи и особенности родного языка, укрепляя связь с национальной идентичностью.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программы предоставляют возможность практического освоения английского языка и приобщения к другим культурам через диалог и совместную деятельность.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контакты способствуют развитию толерантности и открытости, позволяя взглянуть на мир шире и принимать многообразие культур.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живую культурную среду важнее теоретического изучения, так как формирует устойчивые навыки межкультурного общения и понимания.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личного присутствия на формирование языковой и культурной идентичности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архивы и онлайн-библиотеки становятся доступными площадками для систематизации и хранения личных историй и впечатлений учащихся.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типа 'Школьная история' и творческие эссе по итогам года способствуют осмыслению и документированию значимых событий школьной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практики формируют у подростков навыки архивирования и исследовательской работы, что способствует развитию исторического мышления.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практики сохранения воспоминаний школьников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личного опыта 'И я там был…' в формировании современной школьной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укрепляет историческую и языковую самоидентификацию, развивает критическое мышление и ответственность, обеспечивая современным школьникам глубокую связь с культурным наследием и общественной жизнью.
</a:t>
            </a:r>
            <a:endParaRPr lang="en-US" sz="23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2026-05-07T19:23:59Z</dcterms:created>
  <dcterms:modified xsi:type="dcterms:W3CDTF">2026-05-07T19:23:59Z</dcterms:modified>
</cp:coreProperties>
</file>