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строения, функций и развития живых организмов.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методы цитологии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началась с открытия клетки и выросла в науку о её строении и функциях. От первых микроскопических наблюдений до клеточной теории биология получила единый язык для объяснения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наблюдений к научной теории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организмы состоят из одной клетки или множества клеток. Это положение объединяет бактерии, грибы, растения и животных в общую систему организации жизни.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выступает элементарной структурной, функциональной и генетической единицей живого. Именно в ней происходят обмен веществ, хранение наследственной информации и основные процессы жизнедеятельности.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сходны по базовым свойствам: имеют мембрану, цитоплазму, ДНК и рибосомы. Эти структуры обеспечивают обмен веществ, синтез белка и передачу наследственной информации.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передаётся через ДНК и реализуется благодаря работе клеточных структур. Поэтому клеточная теория напрямую связала строение клетки с наследованием признаков.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только при делении уже существующих клеток. Это положение исключает самопроизвольное возникновение клеток и объясняет рост, обновление и размножение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универсальная система жизни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прокариотические, и эукариотические клетки имеют мембрану, цитоплазму, рибосомы и генетический материал. Эти признаки отражают единство происхождения живого мира.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нет оформленного ядра: их ДНК находится в нуклеоиде. К этой группе относятся бактерии и археи, отличающиеся простой внутренней организацией.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наследственный материал заключён в ядро, а в цитоплазме расположены мембранные органоиды. Такая организация позволяет разделять функции между разными структурами клетки.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различаются размерами, формой и набором органоидов, но сохраняют общий план строения. Это делает клетку универсальной, хотя и очень разнообразной системой.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прокариот и эукариот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усложнение клетки связано с появлением ядра и мембранных органоидов.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ядра и компартментализация повысили сложность и эффективность клеточных процессов.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данных по клеточной биологии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клеточной организации у разных групп организмов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структуры отличают основные группы клеток и как это связано с их образом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органоидов отражает специализацию: растения, животные, грибы и бактерии используют разные решения для одной базовой клеточной организации.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сравнительные признаки клеток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клеточная теория изменила биологию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связала строение, рост и развитие организмов в одну научную схему, где клетка стала общим основанием для всех живых существ.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объяснила, что увеличение размеров многоклеточного организма происходит не за счёт «нарастания» ткани, а через деление клеток и их последующую специализацию.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показала, что передача признаков связана с делением клеток и переносом ДНК, а не с внешними, случайными изменениями организма.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эмбриология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подход стал основой для изучения тканей, органов, эмбрионального развития и причин многих заболеваний, особенно тех, где нарушается нормальная работа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цитологического исследования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получения и анализа клеточного препарата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и её возможности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увеличение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увеличивать изображение примерно в 1000–1500 раз, что достаточно для наблюдения большинства клеток, тканей и окрашенных препаратов.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разрешающая способность около 0,2 мкм, поэтому различимы не только клетки целиком, но и многие крупные внутриклеточные структуры.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изучать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световой микроскопии рассматривают форму клеток, ядро, хромосомы в делящихся клетках, а также препараты крови и тканевые срезы.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объектами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подходит и для живых, и для фиксированных препаратов, поэтому он удобен для учебных наблюдений и первичного анализа биологического материала.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микроскопии и их разрешение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выбирают по задаче: от общего обзора ткани до изучения тончайших структур мембран и органоидов.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разрешение, тем глубже уровень анализа; электронная микроскопия даёт максимум деталей, а световая — наиболее универсальна.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данные по микроскопии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и контрастирование препаратов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красители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клеточных структур почти прозрачно, поэтому без специальной обработки их трудно различить. Окрашивание повышает контраст и помогает увидеть ядро, цитоплазму, включения и особенности клеточных границ.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пары красителей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Гематоксилин хорошо выявляет ядра, окрашивая их в сине-фиолетовый цвет, а эозин подчёркивает цитоплазму и межклеточное вещество розовыми оттенками. Такая комбинация широко применяется в гистологии.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Грама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 по Граму позволяет разделять бактерии на грамположительные и грамотрицательные по особенностям клеточной стенки. Этот приём важен для первичной диагностики и выбора дальнейшего микробиологического исследования.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метки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Флуоресцентные красители и метки делают видимыми ДНК, белки и отдельные органоиды. Они особенно полезны там, где нужно не просто обнаружить структуру, а проследить её распределение в клетке.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цитологии и их задачи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какой объект изучает каждый метод, что он позволяет выявить и в чём его практическое ограничение.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цитология и микроскопические методы исследования клеток.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подходят для общей оценки, другие — для уточнения деталей. Выбор зависит от задачи, типа материала и требуемой глубины анализа.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Цитохимия и молекулярные методы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 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Цитохимические реакции позволяют обнаруживать РНК, белки, липиды, углеводы и активность ферментов. Так клетка рассматривается не только как структура, но и как система химических процессов.
</a:t>
            </a:r>
            <a:endParaRPr lang="en-US" sz="816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Иммунноцитохимия использует антитела, связывающиеся только с определёнными молекулами. Этот подход помогает находить нужные белки даже в сложной смеси клеточных компонентов и повышает точность анализа.
</a:t>
            </a:r>
            <a:endParaRPr lang="en-US" sz="816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генетического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нуклеиновых кислот и ПЦР позволяют выявлять гены, мутации и фрагменты вирусной ДНК или РНК. Эти методы особенно важны при диагностике наследственных и инфекционных заболеваний.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показывают, какие процессы идут в клетке в данный момент. Благодаря этому можно судить о её состоянии, специализации и изменениях, связанных с болезнью или развитием организма.
</a:t>
            </a:r>
            <a:endParaRPr lang="en-US" sz="8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 микроскоп на разных уровнях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объект и тоньше его строение, тем более совершенный метод требуется для наблюдения и анализа.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подходит для крупных структур, а электронная — для самых мелких деталей; флуоресцентные и конфокальные методы занимают промежуточное положение.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возможностей световой, флуоресцентной, конфокальной и электронной микроскопии.
</a:t>
            </a:r>
            <a:endParaRPr lang="en-US" sz="6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и наследование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подготовки к делению и различие между митозом и мейозом.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Мазок крови: первые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мазок крови помогает оценить форму эритроцитов, наличие лейкоцитов и возможные отклонения в их числе. Такой препарат часто становится первым шагом к выявлению анемий, воспалительных процессов и некоторых инфекций.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Биопсия: взгляд на 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Биопсийный материал показывает не отдельную клетку, а целую тканевую картину. По срезу можно заметить нарушение структуры, признаки атипии и изменения, характерные для опухолевого роста или хронического воспаления.
</a:t>
            </a:r>
            <a:endParaRPr lang="en-US" sz="1054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Цитологическое исследование особенно важно там, где нужно уловить болезнь на ранней стадии. Микрофотография клеток шейки матки или ткани на стекле наглядно показывает, как даже небольшие изменения могут иметь диагностическое значение.
</a:t>
            </a:r>
            <a:endParaRPr lang="en-US" sz="99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в медицине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 развитие цитологии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световой оптики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микроскопия не позволяет подробно рассмотреть большинство ультраструктур, таких как мембраны и рибосомы. Поэтому для тонкого анализа клеточной организации нужны более точные методы наблюдения.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подготовки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и окрашивание облегчают изучение препарата, но могут немного изменять форму и свойства клеток. Это важно учитывать, чтобы не принять артефакт за реальную особенность объекта.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живыми процессами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органоидов, внутриклеточный транспорт и другие динамические явления трудно изучать на неподвижных препаратах. Для этого используют видеомикроскопию и специальные системы длительного наблюдения.
</a:t>
            </a:r>
            <a:endParaRPr lang="en-US" sz="1054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цитология развивается за счёт трёхмерной реконструкции, автоматического анализа изображений и одно-клеточных методов. Они позволяют получать более полную и точную картину работы клетки.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визуализации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возможности микроскопии по разрешению, объектам исследования и практическим ограничениям.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метода не существует: световая микроскопия удобна для общего обзора, а электронная даёт максимум деталей. Выбор зависит от того, нужна ли живой объект, метка или ультраструктура.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микроскопии в цитологии и клеточной биологии.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сегодня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рассматривает клетку как открытую саморегулирующуюся систему. Она непрерывно обменивается веществом и энергией с окружающей средой, поддерживая собственную жизнедеятельность.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генома и клеточных механизмов показали, что строение клетки тесно связано с её функцией. Специализация клеток определяется тем, какие гены активны и какие белки синтезируются.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теория дополняется данными о мембранном транспорте, сигнализации, клеточном цикле и стволовых клетках. Это расширяет представление о том, как клетки развиваются и взаимодействуют.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биология лежит в основе современной медицины и биотехнологии. Она помогает понимать регенерацию тканей, механизмы заболеваний и возможности направленного воздействия на 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ключ к пониманию живого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цитология показали, что жизнь строится на универсальных закономерностях работы клетки. Именно поэтому они остаются основой биологии, медицины и современных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2026-06-01T22:36:13Z</dcterms:created>
  <dcterms:modified xsi:type="dcterms:W3CDTF">2026-06-01T22:36:13Z</dcterms:modified>
</cp:coreProperties>
</file>