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Набоков: писатель XX века, которого читают во всём мире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у которого память становится искусством.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и его время: жизнь между странами и эпохами
</a:t>
            </a:r>
            <a:endParaRPr lang="en-US" sz="2271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Набокова прошла через революцию, эмиграцию, войну и смену языков. Эти исторические разрывы не только сформировали его судьбу, но и стали основой его прозы, где личный опыт превращается в сложную художественную систему.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образование и ранние интересы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вырос в семье, где ценили образование, политическую ответственность и культуру. Домашняя библиотека рано открыла ему русскую и европейскую классику, а также привычку к внимательному и самостоятельному чтению.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он свободно владел русским, английским и французским языками. Это двуязычное и многокультурное окружение позже стало важной основой его стиля, в котором особенно заметны точность, игра смыслов и языковая гибкость.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юношеские увлечения — литература, шахматы, бабочки и наблюдение за деталями — не были случайными. Они заранее сформировали тот способ видеть мир, который затем определил и его прозу, и научные занятия.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Потерянная родина как внутренняя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отъезда из России Набоков оказался в положении человека, живущего между прошлым и настоящим. Память о Петербурге и утраченной родине позже стала одним из главных источников его художественного мира.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период и псевдоним В. Сирин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Набоков жил в Берлине и печатался под именем В. Сирин. Здесь он вошёл в круг русской эмигрантской литературы, а первые романы помогли ему выработать собственный голос и дистанцию по отношению к реальности.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как часть литературного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чужом городе, постоянная неустроенность и ощущение разрыва с прежним миром сделали берлинские годы особенно важными. Именно тогда оформилась интонация, в которой личная утрата превращается в точный и сдержанный художественный образ.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Берлин: город, где формировался писатель
</a:t>
            </a:r>
            <a:endParaRPr lang="en-US" sz="22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языка в творчестве Набокова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русском языке Набоков создал ранние романы эмигрантского периода, включая «Машеньку», «Защиту Лужина» и «Дар». Эти тексты тесно связаны с памятью о России и опытом изгнания.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Самоперевод и 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нередко сам переводил и заново выстраивал свои произведения, сохраняя смысл, но меняя ритм, детали и композицию. Для него перевод был не копией, а продолжением авторского замысла.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английский открыл ему международную аудиторию и новые художественные задачи. На этом языке написаны «Лолита», «Пнин» и «Бледный огонь».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эксперимент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Двуязычие не ослабило его стиль, а сделало его ещё точнее и сложнее. Словесная игра, ирония и внимание к детали показывают, что язык у Набокова был частью художественного поиска.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114540"/>
            <a:ext cx="4164900" cy="2871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Набокова и их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романы показывают, как Набоков соединял сюжет, память и формальное новаторство.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книгах сюжет неотделим от формы: Набоков делает композицию частью смысла.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об основных романах В. Набокова и общепринятая литературная датировка.
</a:t>
            </a:r>
            <a:endParaRPr lang="en-US" sz="13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«Машенька»: первый роман о памяти и невозможном возвращении
</a:t>
            </a:r>
            <a:endParaRPr lang="en-US" sz="1873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1926: публикация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«Машенька» выходит как первый крупный роман Набокова. Уже в нём заметна главная для автора тема: прошлое не исчезает, а продолжает определять настоящее.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герой и образ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живёт в Берлине, но его внутренний мир связан с Россией и первой любовью. Настоящая жизнь оказывается слабее воспоминания и мечты.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художественная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личный опыт превращается в тонко организованный текст. Деталь, интонация и ностальгия создают ощущение утраты, которое становится важнее внешнего действия.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«Защита Лужина»: гений, игра и внутренний кризис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шахматного гения, для которого игра становится не развлечением, а способом мыслить мир. Шахматная логика упорядочивает его жизнь, но одновременно отдаляет от обычных человеческих отношений и бытовой устойчивости.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Лужин оказывается беззащитным перед одиночеством и внутренним распадом: талант не спасает его от психологического кризиса. Набоков противопоставляет строгую структуру шахмат и хрупкость личности, создавая трагический образ уязвимого гения.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роман Набокова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памяти и деталей вырастает сложная игра смысла.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«Дар» как итог русского периода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играет образ автора, который создаёт себя через текст. Писательство здесь показано как способ сопротивляться распаду биографии и сохранять внутреннюю свободу.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масштабу, сложности и саморефлексии «Дар» воспринимается как вершина русского периода Набокова. В нём особенно ясно видно, что для него литература — это форма мышления и самопознания.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«Дар» соединяет автобиографические мотивы, размышления о литературе и спор с традицией. Роман показывает, как личная память может стать материалом для большой художественной формы.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книги — судьба писателя-эмигранта и русской культуры вне России. Набоков не просто вспоминает прошлое, а проверяет, что остаётся от него в слове и стиле.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Набокова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романах личное переживание почти всегда превращается в сложную художественную конструкцию, где смысл рождается из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игра и двойничество задают основу набоковского мира и связывают сюжет с интеллектуальной организацией текста.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романам Набокова: «Машенька», «Защита Лужина», «Дар», «Лолита», «Пнин», «Бледный огонь».
</a:t>
            </a:r>
            <a:endParaRPr lang="en-US" sz="12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«Лолита»: скандальная слава и художественная сложность
</a:t>
            </a:r>
            <a:endParaRPr lang="en-US" sz="2283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сразу привлёк внимание резкой темой и фигурой Гумберта Гумберта, который ведёт рассказ так, чтобы оправдать себя и скрыть нравственную вину.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показывает, как язык способен не только описывать поступки, но и подменять их оценку, заставляя читателя внимательно проверять собственные выводы.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Сенсационность не исчерпывает книгу: в ней важны культурные аллюзии, точная словесная организация, психологическая наблюдательность и постоянная игра между искренностью и манипуляцией.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Шахматы, бабочки и точность наблюдения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Увлечение шахматами помогало Набокову мыслить композиционно: как в задаче, у него важны расчёт, скрытая связь элементов и эффект точного хода, меняющего всю конструкцию.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Энтомология формировала его зрение: изучение бабочек требовало терпения, аккуратности и внимания к малейшим признакам, а эти качества легко узнаются в его прозе и описаниях деталей.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период: преподавание и новая аудитория
</a:t>
            </a:r>
            <a:endParaRPr lang="en-US" sz="2402" dirty="0"/>
          </a:p>
        </p:txBody>
      </p:sp>
      <p:sp>
        <p:nvSpPr>
          <p:cNvPr id="9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1940: переезд в США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уехал из Европы и оказался в новой культурной среде, где постепенно перестраивал литературную и преподавательскую жизнь.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1940-е: Уэллсли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Уэллсли он преподавал литературу и получил репутацию блестящего лектора, умеющего точно и ярко объяснять русскую классику.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1950-е: Корнеллский университет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Корнелле Набоков читал курсы по русской и мировой литературе, а его английские тексты начали выходить на международный уровень.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5850" y="3924950"/>
            <a:ext cx="1843200" cy="11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1960-е: мировое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период закрепил его статус автора мировой литературы: он стал читаться не только как эмигрантский писатель, но и как классик XX века.
</a:t>
            </a:r>
            <a:endParaRPr lang="en-US" sz="11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8584"/>
            <a:ext cx="4206300" cy="13325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и английский Набоков: сходства и различия
</a:t>
            </a:r>
            <a:endParaRPr lang="en-US" sz="2488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смена языка изменила акценты, но не разрушила единство авторского стиля и художественного мышления.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и английский периоды различаются тематическим акцентом, но объединены точностью языка, иронией и вниманием к скрытому смыслу.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Набокова на русском и английском языках; сопоставление по литературоведческим наблюдениям.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жизни Набокова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совпадали с резкими историческими переломами, поэтому биография писателя читается как карта европейской и мировой катастрофы XX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этапов показывает, как долго Набоков жил в условиях культурной смены и как устойчиво адаптировался к новым языкам.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В. Набокове: Санкт-Петербург, Кембридж, Берлин, Париж, США, Монтрё; даты проживания.
</a:t>
            </a:r>
            <a:endParaRPr lang="en-US" sz="12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Набокова: точность, игра и многослойность
</a:t>
            </a:r>
            <a:endParaRPr lang="en-US" sz="249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строится на редких словах, точных наблюдениях и звуковой выразительности: даже короткая фраза может создавать сложный образ и подсказывать скрытый смысл сцены.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постоянно работает с иронией, цитатой и намёком, поэтому читатель должен замечать не только события, но и то, как именно они поданы рассказчиком.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ясный сюжет у него почти всегда содержит второй план: детали, повторы и неожиданные сравнения постепенно раскрывают более глубокую смысловую структуру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Набокова на уроке литературы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текста от наблюдения к интерпретации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Набокова на литературу XX века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укрепил традицию интеллектуального романа, где читатель должен не просто следить за сюжетом, а разгадывать структуру, намёки и подмены смысла.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приёмы — метатекст, ненадёжный рассказчик, самоцитаты и игра с ожиданиями — стали заметными ориентиром для многих авторов второй половины XX века.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его книг в школах и университетах показывает, что Набоков вошёл в мировой канон не только благодаря известным романам, но и благодаря новому типу прозы.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Набоков: автор, которого читают заново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важен сегодня потому, что соединяет память, двуязычие и мастерство формы; его тексты учат видеть, как язык создаёт иллюзии, а читатель становится соавтором смысла.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2026-05-23T18:03:07Z</dcterms:created>
  <dcterms:modified xsi:type="dcterms:W3CDTF">2026-05-23T18:03:07Z</dcterms:modified>
</cp:coreProperties>
</file>