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«Динь-дон. Динь-дон...» — звук, ритм и настроение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Слушаем звонкое слово, узнаём ритм и находим его в сказках.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замечаем на уроке литературного чтения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дети читают короткие стихи, потешки и загадки, вслушиваются в звучание слов и замечают, как повтор, ритм и интонация помогают передать настроение текста.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60" y="1890721"/>
            <a:ext cx="396113" cy="45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433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45190"/>
            <a:ext cx="423000" cy="37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2049690"/>
            <a:ext cx="423000" cy="423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9422" y="3540290"/>
            <a:ext cx="423000" cy="423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900" y="305425"/>
            <a:ext cx="4207500" cy="123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Звукоподражание: слово, которое похоже на звук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5750" y="2426050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«динь-дон» не просто называют предмет, а передают его звучание. Услышав их, легко представить звонкий колокольчик или часы, которые отбивают время.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70700" y="1909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Звучит как реальность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979450" y="949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короткие части слова повторяются, оно звучит особенно чётко и запоминается быстрее. Повтор делает чтение похожим на маленькую музыкальную игру.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3150" y="437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помогает услышать ритм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4625" y="4081075"/>
            <a:ext cx="39153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Звукоподражание оживляет стихи и сказки: читатель как будто слышит то, о чём идёт речь. От этого слова и картинки в воображении становятся ярче.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070700" y="3525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становится живее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4968275" y="26019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удобно произносить вслух, потому что их смысл понятен на слух. Ребёнок не только видит буквы, но и чувствует звучание каждой части.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5463150" y="2053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слышим, потом читаем
</a:t>
            </a:r>
            <a:endParaRPr lang="en-US" sz="1500" dirty="0"/>
          </a:p>
        </p:txBody>
      </p:sp>
      <p:sp>
        <p:nvSpPr>
          <p:cNvPr id="18" name="Text 10"/>
          <p:cNvSpPr txBox="1"/>
          <p:nvPr/>
        </p:nvSpPr>
        <p:spPr>
          <a:xfrm>
            <a:off x="4968275" y="40925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звонкие слоги удерживаются в памяти легко. Именно поэтому «динь-дон», «дзинь» и «бом» часто встречаются в детских стихах, песенках и потешках.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5463150" y="35440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помогает запомнить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колокольчик, который слышно далеко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Колокольчик обычно делают из металла, поэтому его голос получается чистым, ясным и очень звонким. Даже маленький предмет может звучать так, что его сразу замечают.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колокольчик легко представить на ёлке, санках, игрушке или среди праздничных огоньков. Его блеск и звон сразу напоминают слово «динь-дон».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звучат часы и почему их слышат сразу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часа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отбивают время коротким ударом и сразу привлекают внимание. По этому звуку человек понимает, что начался новый час.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Сказочное ожидание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историях бой часов часто связан с волшебством, сюрпризом или важным событием. Поэтому этот звук особенно запоминается.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повтор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Бой часов звучит размеренно и одинаково. Повтор помогает отличить его от других звуков и создаёт ощущение порядка.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773" y="2227570"/>
            <a:ext cx="317700" cy="254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2135" y="3200400"/>
            <a:ext cx="282975" cy="323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523" y="2213450"/>
            <a:ext cx="317700" cy="282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1523" y="3235020"/>
            <a:ext cx="317700" cy="2541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звон встречается каждый день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звонок сообщает, что урок начинается или заканчивается. Он помогает всем собраться вовремя и сразу понять, что пора перейти к делу.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21900" y="29736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транспорте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Трамвайный сигнал, колокольчик или другой короткий звон помогают заметить движение и не пропустить важный момент. Звук становится знаком внимания.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Дверной звонок или маленький колокольчик у входа предупреждает, что пришёл гость. Такой звук вежливо просит обратить внимание и открыть дверь.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546735" y="29557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ёлке, игрушках и украшениях звон часто связан с радостью и ожиданием чуда. Он делает праздник не только видимым, но и слышимым.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звон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Показываем, как движение маленького металлического предмета превращается в знакомый звук.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 в сказках и коротких историях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звон часто появляется в самый важный момент: он сообщает о начале чуда, приезде героя или открытии тайной двери. Звук сразу делает сцену заметной и торжественной.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детского чтения такой звук особенно удачен: он не пугает, а радует, добавляет истории свет и игру. Даже одно короткое «динь-дон» может изменить всё настроение.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звон легко запоминается, поэтому авторы любят вставлять его в короткие истории и стихи. Он помогает читателю услышать движение, блеск и лёгкое волнение.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Ёлка, которая будто звенит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зелёных ветках блестят маленькие колокольчики, шары и огоньки. Кажется, что сама ёлка тихо позванивает и приглашает подойти ближе. Такой образ сразу создаёт ощущение праздника, снега и домашнего уюта.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с сюрпризом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коробке завязан бант, а рядом прикреплён маленький звонкий колокольчик. Он будто шепчет: внутри есть сюрприз. Один взгляд на такую картинку вызывает улыбку и ожидание чего-то радостного.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вечер и огоньки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окном темнеет, на улице лежит снег, а в комнате светятся гирлянды. Маленькие колокольчики на фоне огоньков делают вечер особенно тёплым и волшебным, словно праздник уже совсем рядом.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Новогодний звон и ожидание праздника
</a:t>
            </a:r>
            <a:endParaRPr lang="en-US" sz="1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звук меняет настроение текста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Громкий звон звучит ярко и торжественно, как настоящий праздничный сигнал. Такой звук хорошо подходит для весёлого, значительного или удивительного эпизода.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звон звучит мягко и спокойно, будто осторожно касается тишины. Он подходит для спокойной сцены, когда в истории всё ещё ждёт своего события.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по силе звон сразу привлекает внимание. Он помогает читателю заметить важный момент и понять, что сейчас произойдёт что-то новое.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короткий звон может подсказать настроение целого текста. Он помогает почувствовать: впереди радость, загадка или начало волшебной истории.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делает звучание особенно заметным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Детям такие повторяющиеся звуки нравятся, потому что они похожи на игру. Слово звучит весело, а маленький ритм словно раскачивается, как колокольчик на ветру.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состоит из двух коротких частей, звук будто перекликается сам с собой. Так ритм слышится очень ясно, а чтение становится плавным и почти песенным.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помогает запомнить слово без усилий: сначала слышится первый звонкий слог, потом второй. Вместе они создают чёткий рисунок, который легко узнать на слух и прочитать вслух.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600" y="1422496"/>
            <a:ext cx="4102500" cy="2339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7275" y="1421767"/>
            <a:ext cx="4112100" cy="23411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6917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Башня сообщает городу время
</a:t>
            </a:r>
            <a:pPr algn="l" indent="0" marL="0">
              <a:lnSpc>
                <a:spcPct val="130039"/>
              </a:lnSpc>
              <a:buNone/>
            </a:pPr>
            <a:r>
              <a:rPr lang="en-US" sz="1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башня поднимается над улицами, и её колокол слышно издалека. Звон собирает людей, напоминает о делах и помогает почувствовать, что день идёт своим чередом. Вечером такой звук особенно заметен на фоне тихого неба.
</a:t>
            </a:r>
            <a:endParaRPr lang="en-US" sz="1255" dirty="0"/>
          </a:p>
        </p:txBody>
      </p:sp>
      <p:sp>
        <p:nvSpPr>
          <p:cNvPr id="9" name="Text 2"/>
          <p:cNvSpPr txBox="1"/>
          <p:nvPr/>
        </p:nvSpPr>
        <p:spPr>
          <a:xfrm>
            <a:off x="4929025" y="3853131"/>
            <a:ext cx="3863100" cy="6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над сельской площадью
</a:t>
            </a:r>
            <a:pPr algn="l" indent="0" marL="0">
              <a:lnSpc>
                <a:spcPct val="130039"/>
              </a:lnSpc>
              <a:buNone/>
            </a:pPr>
            <a:r>
              <a:rPr lang="en-US" sz="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колокол тоже был важным голосом. Он сообщал о празднике, созывал жителей и помогал всем почувствовать общую радость. Когда над домами раздавался чистый звон, казалось, что воздух сам становится светлее и спокойнее.
</a:t>
            </a:r>
            <a:endParaRPr lang="en-US" sz="1243" dirty="0"/>
          </a:p>
        </p:txBody>
      </p:sp>
      <p:sp>
        <p:nvSpPr>
          <p:cNvPr id="10" name="Text 3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Колокольный звон в городе и в деревне
</a:t>
            </a:r>
            <a:endParaRPr lang="en-US" sz="1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21690"/>
            <a:ext cx="423000" cy="423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21690"/>
            <a:ext cx="423000" cy="423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 в стихах и песнях для детей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звонкие слоги делают строку похожей на маленькую песенку. Ритм становится ровным и легко запоминается даже после первого чтения.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Музыкальное звучание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 в детском тексте часто связан с радостью, блеском и ожиданием праздника. Одно короткое слово сразу делает картинку ярче.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 настроение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звуки удобно произносить вслух, поэтому ребёнок не спотыкается на слове. Оно звучит просто, но очень выразительно.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Лёгкость для чтения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«Динь-дон» вызывает улыбку, потому что напоминает игрушечный колокольчик. Такое слово хочется повторить ещё раз, чтобы услышать его красивый ритм.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и интерес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слышит человек, когда звучит звон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звука от движения предмета до узнавания знакомого сигнала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маленького колокольчика звук обычно тонкий и лёгкий, словно серебристая искра. Он быстро привлекает внимание и кажется очень прозрачным на слух.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тоже звонят по-своему: их звук ровный и повторяющийся. По нему легко узнать время, даже если сам предмет не видно.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колокол звучит иначе: низко, мощно и торжественно. Такой звон слышится далеко и нередко создаёт ощущение важности, словно сейчас произойдёт что-то значительное.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 бывает разным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колокольчик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Металлическая чашка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колокольчика обычно сделана из металла. Именно поэтому он звучит ясно, чисто и звонко. Крупный рисунок помогает рассмотреть форму предмета и понять, почему звук получается таким заметным.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Язычок и подвеска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колокольчика есть маленькая деталь, которая ударяет по стенкам и рождает звон. Подвеска или цепочка помогают предмету двигаться, а значит, звук появляется легко и быстро.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части звучат по очереди и делают слово похожим на весёлый маленький звон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 слову «динь-дон»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наблюдение за звукообразованием в слове «динь-дон».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 как знак внимания и порядка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звонок помогает ученикам вовремя начать урок и не пропустить важный момент. Его звук звучит как доброжелательное напоминание: пора собираться и слушать.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 тоже напоминают о времени. Их звон поддерживает порядок в дне и учит замечать, когда пора остановиться, посмотреть на часы и не опаздывать.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Дверной звонок сообщает, что пришёл гость. Он привлекает внимание без крика и помогает хозяевам сразу понять, что кто-то стоит у двери.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Сказочный образ звона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Колокольчик на зимнем небе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снежной дорожкой тихо мерцает маленький колокольчик, и его звон словно открывает дверь в чудо. Вокруг звёзды кажутся ближе, а ночь — не такой тёмной. Один короткий звук сразу делает историю волшебной и немного таинственной.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 у двери в сказке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слышит лёгкое «динь-дон» и понимает, что сейчас начнётся что-то необычное. Дверь открывается, и перед ним появляется новый путь или неожиданный помощник. Такой звон в сказке всегда обещает перемену и радостное удивление.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«Динь-дон» остаётся в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звонкий звук соединяет игру, время и сказку. Он легко запоминается, помогает услышать ритм речи и показывает, как слово может звучать, рисовать образ и создавать настроение.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2026-05-23T23:33:49Z</dcterms:created>
  <dcterms:modified xsi:type="dcterms:W3CDTF">2026-05-23T23:33:49Z</dcterms:modified>
</cp:coreProperties>
</file>