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с «проницательным читателем»: как литература говорит не только прямо
</a:t>
            </a:r>
            <a:endParaRPr lang="en-US" sz="283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ведёт с внимательным читателем скрытый разговор о смыслах, которые не названы прямо.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пересказа к анализу художественного смысла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 начинается с фабулы, но постепенно переходит к языку, форме и авторской позиции. Именно здесь текст раскрывается как пространство смысловых пропусков, намёков и выбора, который делает читатель.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643" y="2201462"/>
            <a:ext cx="421649" cy="374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«проницательный читатель»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Замечает больше сюжета
</a:t>
            </a:r>
            <a:pPr algn="ctr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видит не только события, но и повторяющиеся детали, мотивы, символы и композиционные переклички, которые связывают отдельные эпизоды в цельный смысловой рисунок.
</a:t>
            </a:r>
            <a:endParaRPr lang="en-US" sz="1264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Считывает подтекст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читатель различает буквальный и скрытый смысл, сопоставляет реплики героев с авторской позицией и замечает, где текст говорит намёком, а не прямым утверждением.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Учитывает контекст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связывает произведение с эпохой, жанром и культурной традицией, потому что именно контекст помогает понять намёки, аллюзии и исторически значимые детали.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 к неоднозначности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Проницательный читатель не спешит с выводом: он проверяет первую интерпретацию и принимает, что в лирике, модернизме и сложной прозе возможны разные уровни смысла.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адресат: как текст формирует скрытого собеседника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Имплицитный читатель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как будто заранее «пишет» для своего адресата: выбирает тон, ритм и степень сложности высказывания. Так возникает образ читателя, которого произведение само приглашает к разгадке.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на которые рассчитано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Риторические вопросы, обращения, цитаты и аллюзии работают как сигналы узнавания. Они создают дистанцию между прямым сообщением и смыслом, который открывается только внимательному собеседнику.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Средства, которые адресованы внимательному читателю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парадокс заставляют сомневаться в первом впечатлении: буквальная фраза может означать обратное и выявлять скрытую авторскую оценку происходящего.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Символ, лейтмотив и недоговорённость соединяют разрозненные эпизоды в общую систему. Читатель начинает видеть, как одна деталь отзывается в другом месте текста.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Аллюзия, интертекст и композиционная симметрия расширяют границы произведения. Они связывают его с другими книгами, культурными сюжетами и традициями русской литературы XIX–XX веков.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смысловая глубина художественного текста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чтения: от наблюдения к интерпретации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редко работают изолированно: чаще всего они усиливают друг друга и заставляют перечитывать уже знакомую сцену.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иронии и символики показывает, что скрытая оценка автора чаще всего раскрывается через переосмысление детали и интонации.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анализу художественных текстов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чаще всего создают эффект «второго плана»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различать основные термины, которые нужны для анализа подтекста, композиции и повествования.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показывают, что смысл произведения не дан готовым: он возникает при соотнесении текста, контекста и читательской интерпретации.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литературоведения и нарратологии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литературоведческие понятия для анализа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внимательный читатель видит больше, чем пересказ сюжета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сопоставляет детали и замечает, что повторяющиеся слова, жесты и предметы создают устойчивый мотив, который меняет значение отдельного эпизода.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различает голос рассказчика, героя и автора, поэтому не принимает любую оценку за истину и проверяет, кому принадлежит смысловой акцент.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ищет несоответствия между словами и поступками персонажа. Именно такие расхождения часто раскрывают иронию, внутренний конфликт или скрытую драму.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готов к нескольким толкованиям финала, если текст намеренно оставляет развязку открытой. Тогда анализ становится аргументированным, а не поспешным.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школьного анализа: «Мастер и Маргарита» М. А. Булгакова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пространство сатиры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московских главах бытовая реальность выглядит узнаваемой, но постепенно превращается в сатирическую сцену. Проницательный читатель видит, что смешное здесь соседствует с тревожным, а детали поведения героев разоблачают не только их самих, но и устроенный ими мир.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Ершалаим и московская линия
</a:t>
            </a:r>
            <a:pPr algn="ctr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 между двумя сюжетными планами становится особенно заметной при внимательном чтении. Ершалаимская история задаёт философскую и нравственную перспективу, а московские эпизоды проверяют, как в современности звучат вопросы выбора, свободы и ответственности.
</a:t>
            </a:r>
            <a:endParaRPr lang="en-US" sz="1193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мотивы и нравственный вывод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повторов и перекличек связывает роман в единое целое: в нём важны мотивы истины, страха и внутреннего решения. Такая карта смыслов помогает понять, что роман строится не только на сюжете, но и на многослойной идее.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Ненадёжный рассказчик и проверка доверия к повествованию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сопоставляет оценку рассказчика с фактами сюжета: если тон уверенный, а события ему противоречат, возникает сомнение в достоверности и необходимость читать внимательнее.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Ненадёжность особенно заметна там, где слова героя расходятся с его поступками, а автор не даёт прямой подсказки. Тогда смысл рождается из проверки деталей, а не из доверия первому впечатлению.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Гоголя, Достоевского и Набокова такой приём помогает увидеть, как субъективная перспектива меняет понимание всей истории и заставляет читателя самому выстраивать вывод.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особенно заметен при повторном чтении: тогда читатель проверяет детали, которые сначала казались незначительными, и видит их связь с общей композицией.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работают удивление и удовлетворение: именно они сопровождают момент распознавания скрытого смысла и закрепляют интерес к тексту.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читательских реакций, использованная для учебной визуализации; без привязки к конкретному эмпирическому исследованию.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которые вызывает чтение с подтекстом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текст формирует ожидание читателя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Первичный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Заголовок, эпиграф и первые строки задают жанр, тон и возможную тему, поэтому читатель заранее строит предположение о том, каким будет смысл произведения.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 ожиданий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развитие текста либо подтверждает исходную рамку, либо намеренно её нарушает: появляются ирония, сдвиг интонации, неожиданные детали и смысловой поворот.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Смысловой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ожидание не совпадает с содержанием, внимательный читатель возвращается к началу и читает текст заново, уже замечая подтекст и авторскую стратегию.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художественного текста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школьного анализа: от наблюдения за текстом к аргументированной интерпретации.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поверхностного чтения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принимать буквальный смысл за окончательный и не замечать, что автор может использовать иронию, недосказанность или скрытую оценку.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игнорировать аллюзии и культурные намёки, из-за чего текст теряет связь с литературной традицией и историческим контекстом.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отождествлять мнение героя или рассказчика с позицией автора, хотя художественный текст часто строится на разнице этих точек зрения.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читать отдельный эпизод изолированно, не проверяя его повторениями, контрастами и общим строем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меняется фокус внимания читателя по мере перехода от пересказа к интерпретации.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чтения, тем меньше роль простого перечисления событий и тем важнее аргументированная работа со смыслом текста.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литературоведческого анализа; обобщение терминов и уровней чтения.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уровней чтения художественного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сильная литературная интерпретация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интерпретация начинается с точного наблюдения: цитата, деталь или повтор должны быть связаны с общей композицией, а не использоваться как случайная иллюстрация.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объясняет, почему именно эта деталь важна, как она меняет понимание эпизода и каким образом подтверждает авторскую позицию, а не заменяет её личным впечатлением.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чтение тренирует не только понимание текста, но и умение замечать структуру аргумента, тон высказывания и связь между отдельной деталью и целым произведением.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выражены глубина понимания и критическое мышление: именно они делают интерпретацию точной, доказательной и осмысленной.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учебной визуализации, отражающая ключевые результаты аналитического чтения; значения условные.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диалог с проницательным читателем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5700" y="374512"/>
            <a:ext cx="297300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4350" y="3756204"/>
            <a:ext cx="300000" cy="2666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навык проницательного чтения важен сегодня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отделять факт от интерпретации, замечать оценочную лексику и распознавать, где сообщение информирует, а где незаметно направляет вывод читателя.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Ученику легче увидеть, как образ, намёк и эмоциональный акцент создают убедительность без прямого доказательства, а значит, развивают критичность восприятия.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 и посты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 часто опираются на иронию, цитаты и культурные отсылки; внимательное чтение помогает понять, что именно подразумевается за внешней шуткой.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же навык делает анализ произведений точнее: читатель видит подтекст, сопоставляет детали и увереннее формулирует собственную интерпретацию.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становится глубже, когда читатель задаёт вопросы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Проницательное чтение превращает художественный текст в диалог: оно соединяет наблюдение, проверку деталей и аргументированный вывод, помогая увидеть многослойность произведения и авторский замысел.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2026-05-19T21:15:00Z</dcterms:created>
  <dcterms:modified xsi:type="dcterms:W3CDTF">2026-05-19T21:15:00Z</dcterms:modified>
</cp:coreProperties>
</file>