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«Московский пленник»: Смутное время как образ национальной трагедии
</a:t>
            </a:r>
            <a:endParaRPr lang="en-US" sz="251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пережила плен, страх и путь к освобождению.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Смута: эпоха распада и исторической памяти
</a:t>
            </a:r>
            <a:endParaRPr lang="en-US" sz="2716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пресечения династии Рюриковичей до освобождения Москвы страна прошла через голод, самозванцев, перевороты и иностранный контроль. Эта эпоха в литературе осмысляется как испытание власти, народа и нравственного выбора.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в литературном восприятии: не только история, но и нравственный выбор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видит в Смуте не только цепь событий, но и вопрос ответственности: кто виноват в распаде государства — власть, элита или общество.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эпизоды получают нравственную оценку через совесть, долг, честь и веру, поэтому Москва изображается как город не только побеждённый, но и униженный духовно.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особенно важно отличать факт от художественного обобщения: писатель показывает, как исторический кризис превращается в судьбу народа.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московского плена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показывают, как Москва постепенно теряла самостоятельность.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Москвы складывался постепенно: его вызвали не одно событие, а цепь политических и социальных катастроф.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начала XVII века; хронология Смутного времени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1610–1612 годах: город голода, пожаров и страха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без продовольствия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не хватало хлеба и товаров первой необходимости, росли цены, а население беднело. Повседневная жизнь становилась всё тяжелее и тревожнее.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 властью гарнизона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контролировал польский гарнизон, а пожары, грабежи и бегство людей усиливали ощущение заброшенности. Москва воспринималась как осаждённое и разорённое пространство.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развивался кризис власти в 1598–1612 годах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резкий обвал, а последовательное накопление слабости государства и доверия к власти.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усиливался волнами и достиг предела в 1610 году; восстановление началось только через народное ополчение.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в России, 1598–1612 гг.; историческая хронология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Семибоярщина: власть без опоры на общество
</a:t>
            </a:r>
            <a:endParaRPr lang="en-US" sz="259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свержения Василия Шуйского власть оказалась у семи бояр, но их решения не опирались на широкое признание и не создавали устойчивого порядка.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Владислава было попыткой политического компромисса, однако оно усилило зависимость Москвы от внешней силы вместо восстановления самостоятельной власти.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единой линии управления сделало столицу уязвимой: боярская власть существовала формально, но не могла защитить государственные интересы.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историко-литературном смысле Семибоярщина стала образом элиты, утратившей связь с народом, ответственностью и общим делом.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Москвы к плену: цепочка политических решений
</a:t>
            </a:r>
            <a:endParaRPr lang="en-US" sz="228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1610–1612 годов и её последствия для столицы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как символ утраты государственности
</a:t>
            </a:r>
            <a:endParaRPr lang="en-US" sz="2681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под чужой охраной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XVII века главная крепость страны оказалась не опорой власти, а знаком её бессилия. Закрытые ворота, вооружённые отряды и чужой гарнизон у стен создавали ощущение, что сердце государства больше не принадлежит Москве. Для современников это было не просто военное присутствие, а унижение столицы.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центр власти становится пленом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перестал восприниматься как пространство порядка и защиты. Его стены отделяли город не от врага, а от собственной свободы, поэтому образ крепости в литературе соединяет внешний захват с внутренним распадом. Так исторический факт превращается в символ национальной драмы и потери опоры.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народного сопротивления Москве-пленнице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поддерживали и простые горожане, и земские силы, для которых важными были не только материальные, но и нравственные причины.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сопротивлению придавали голод и чувство национального унижения; именно они превращали недовольство в общее движение.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Смутного времени; общественные причины освобождения Москвы, 1611–1612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ополчение 1611 года: энергия сопротивления и ее пределы
</a:t>
            </a:r>
            <a:endParaRPr lang="en-US" sz="2628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1611: общий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городах и землях усиливается сопротивление польскому контролю над Москвой. К выступлению присоединяются служилые люди, горожане и казаки, что делает движение по-настоящему общенародным.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вокруг лидеров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ополчения оказываются Прокопий Ляпунов, Дмитрий Трубецкой и Иван Заруцкий. Их поддержка позволила объединить разрозненные силы, но единый порядок управления так и не был создан.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 исторический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противоречия ослабили выступление и сорвали освобождение столицы. Однако Первое ополчение стало важным шагом: оно показало готовность общества перейти от стихийного протеста к организованной борьбе.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улицы стали пустыми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грабежи быстро уничтожали привычный городской ритм. Торговые ряды пустели, ремесленные дворы закрывались, а жители покидали дома, спасаясь от насилия и голода. Москва утрачивала не только здания, но и саму повседневную жизнь.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город в огне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тяжело пострадали посадские слободы, где большинство построек было деревянным. Дым над кварталами, выгоревшие дома и уцелевшие церкви создавали резкий контраст между разрушением и надеждой на сохранение духовного центра.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посадов и гибель городской повседневности
</a:t>
            </a:r>
            <a:endParaRPr lang="en-US" sz="260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1410" y="1531950"/>
            <a:ext cx="32840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эпохи: кто обладал властью, а кто — поддержкой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Смутном времени, 1610–1612 годы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политической силы, легитимности и опоры на общество показывает, почему одних полномочий оказалось недостаточно для удержания Москвы.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 фактором стала не только военная сила, но и доверие общества, которого Семибоярщина и гарнизон не имели, а Второе ополчение сумело получить.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ополчение: нижегородское начало национального единства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Нижнем Новгороде движение выросло из гражданской ответственности: Кузьма Минин призвал горожан жертвовать средства и силы ради освобождения столицы.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Пожарский придал ополчению военную дисциплину и ясную цель. В отличие от прежних выступлений, здесь общественная поддержка сочеталась с организованностью и управлением.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Нижегородское начало важно тем, что объединение возникло не сверху, а из земской инициативы. Именно это сделало его убедительным для разных слоёв населения.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Нижнего Новгорода до освобождения Москвы
</a:t>
            </a:r>
            <a:endParaRPr lang="en-US" sz="2505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что освобождение столицы стало результатом длительной организации, а не одного решающего сражения.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1612 год как переломный этап Смуты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сухой последовательностью событий скрывается долгий процесс концентрации сил, без которого освобождение столицы было бы невозможно.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имеет блокада: именно она создала условия, при которых гарнизон утратил возможность удерживать Кремль.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Смутного времени; события 1612 года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Плен Москвы обернулся сокращением населения и разрушением хозяйственных связей. Торговля ослабла, ремесленное производство пришло в упадок, а привычный городской уклад оказался надломлен.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 это означало не только бедность, но и постоянное чувство опасности. Страх, голод и нестабильность стали частью повседневного опыта целого поколения.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власти надолго подорвал доверие к государственным институтам. Общество увидело, что слабость центра быстро превращается в общую незащищённость и уязвимость.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осмыслении эта эпоха стала образом предельного испытания, когда историческая катастрофа затрагивает семью, быт и культурную память народа.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московского плена для общества и культуры
</a:t>
            </a:r>
            <a:endParaRPr lang="en-US" sz="28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Минин и Пожарский в исторической памяти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Кузьма Минин и Дмитрий Пожарский воспринимаются как символы народного единения, потому что именно их имена связаны с освобождением Москвы и восстановлением политической целостности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на Красной площади закрепил этот образ в национальной памяти. Он напоминает не только о военном успехе, но и о гражданском подвиге, ставшем возможным благодаря общему делу.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эпоха московского плена важна для 11 класса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власти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показывает, как быстро ослабление власти превращается в общую неустойчивость и ставит общество перед вопросом о цене политической ошибки.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единства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ополчений помогает увидеть, что разрозненные группы способны преодолеть кризис только тогда, когда находят общую цель и доверяют друг другу.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история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помогает читать художественные тексты как размышление о долге, совести и национальном достоинстве, а не только как пересказ событий.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современности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 пример того, что устойчивость государства зависит не лишь от силы, но и от общественного согласия и гражданской зрелости.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Москва-пленница: трагедия, сопротивление, возрождение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плен стал символом предельного испытания государства и общества. Освобождение столицы в 1612 году и избрание Михаила Романова в 1613-м обозначили переход от распада к восстановлению.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2026-05-20T01:28:22Z</dcterms:created>
  <dcterms:modified xsi:type="dcterms:W3CDTF">2026-05-20T01:28:22Z</dcterms:modified>
</cp:coreProperties>
</file>