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0672" y="798653"/>
            <a:ext cx="3220602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и фотосинтез: как клетка создает органические вещества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строит вещества жизни и запасает энергию?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основа роста и обновления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объединяет реакции синтеза, благодаря которым клетка наращивает структуры, восстанавливает повреждения и передает наследственную информацию. Для этого нужны АТФ, ферменты и исходные вещества из пищи или углекислого газа.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Анаболизм: общая логика построения клеточных веществ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простого — сложное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анаболизме небольшие молекулы соединяются в более крупные и функционально сложные. Эти реакции идут под контролем ферментов, которые ускоряют и направляют синтез.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процесс особенно активен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интенсивность анаболизма характерна для растущих тканей, меристем, семян и молодых органов, где идет активное деление клеток и формирование новых структур.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создается в клетке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анаболическим процессам относятся синтез белка на рибосомах, образование крахмала, жиров и нуклеиновых кислот — основных молекул, без которых невозможны рост и функционирование клетки.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синтеза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новых веществ требует затрат энергии. Обычно она поступает в форме АТФ и восстановленных коферментов, обеспечивая сборку белков, липидов, углеводов и нуклеиновых кислот.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два вида обмена дополняют друг друга: один строит, другой обеспечивает энергией.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 энергетический обмен: ключевые различия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создает клеточные структуры и требует энергии, а энергетический обмен освобождает ее для жизнедеятельности.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09" y="1076446"/>
            <a:ext cx="3905795" cy="346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зеленые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лучше поглощает красный и синий свет, а зеленую часть спектра отражает. Поэтому листья кажутся зелеными, хотя именно они наиболее активно улавливают свет.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оболочка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окружен двумя мембранами, которые отделяют его внутреннее содержимое от цитоплазмы и создают условия для согласованной работы фотосинтетических систем.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Тилакоиды и граны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хлоропласта расположены тилакоиды — мембранные структуры, собранные в граны. Именно на их мембранах проходят световые реакции фотосинтеза.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 хлоропласта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строме находятся ферменты, необходимые для темновой фазы фотосинтеза. Здесь происходит фиксация углекислого газа и последующий синтез углеводов.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как органоид фотосинтеза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фотосинтеза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энергии света в химическую энергию и связь световой и темновой фаз.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фаза: превращение энергии света в химическую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фотосистем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Фотосистемы II и I расположены в мембранах тилакоидов и действуют последовательно. Они улавливают свет и переводят электроны в более высокое энергетическое состояние.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концентраций протонов по обе стороны мембраны запускает АТФ-синтазу. Так энергия света превращается в химическую энергию молекул АТФ.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Фотолиз воды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расщеплении воды образуются электроны, протоны и молекулярный кислород. Этот процесс восполняет утраченные электроны и делает возможным дальнейший ход световой стадии.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электронов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Возбужденные электроны проходят по цепи переноса, а выделяющаяся энергия используется для перемещения протонов через мембрану и накопления энергетического потенциала.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стадии фотосинтеза не дублируют друг друга, а работают как единая система.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световой и темновой стадий фотосинтеза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стадия создает АТФ и НАДФН, а темновая использует их для фиксации CO2 и образования органических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фаза: цикл Кальвина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CO2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присоединяется к рибулозо-1,5-бисфосфату. Это первый этап цикла, который запускает дальнейшее преобразование углерода в клетке.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органических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триоз используется для образования глюкозы, сахарозы и крахмала — веществ, в которых растение накапливает и переносит энергию.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промежуточных соединений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CO2 возникают нестойкие соединения, которые быстро переходят в более устойчивые молекулы и далее восстанавливаются до триоз.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акцептора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Оставшаяся часть молекул идет на регенерацию исходного акцептора CO2, чтобы цикл мог повторяться снова без участия прямого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фотосинтеза определяется несколькими факторами одновременно, но сильнее всего — самым ограничивающим из них.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влияющие на интенсивность фотосинтеза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падает при дефиците любого ключевого условия; особенно резко процесс тормозится при нехватке воды и низкой температуре.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энергии света к дыханию клетки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накопление запаса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листьях растений свет превращается в химическую энергию, которая закрепляется в молекулах органических веществ. Так клетка создает запас, пригодный для дальнейшего использования. Этот запас затем становится частью пищи для самого растения и для других организмов.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биосфере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 вода, образующиеся при дыхании, возвращаются в среду и снова включаются в фотосинтез. Поэтому растения, животные и атмосфера связаны единым обменом веществ, в котором энергия проходит путь от Солнца к живым организмам и обратно через круговорот.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Дыхание: высвобождение энергии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клетке нужна энергия для роста, транспорта веществ или деления, она расщепляет органические молекулы при дыхании. При этом глюкоза и кислород используются как исходные вещества, а энергия освобождается постепенно и становится доступной для работы клеточных структур.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отражает масштаб роли фотосинтезирующих организмов в составе атмосферы и устойчивости жизни на суше.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объема атмосферы Земли составляет кислород, поддерживаемый прежде всего фотосинтезом.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справочные данные о составе атмосферы Земли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хорошем освещении фотосинтез снижается, если устьица закрыты или не хватает минеральных веществ для синтеза хлорофилла и белков.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определяют продуктивность растений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зависит от совокупности факторов: дефицит одного из них быстро становится ограничивающим и уменьшает образование органических веществ.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условная схема влияния факторов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a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пигмент фотосинтеза поглощает свет в красной и синей областях спектра и запускает первичные реакции преобразования энергии в хлоропластах.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пигменты поглощают часть света, которую хлорофиллы используют слабее, и защищают мембраны хлоропластов от повреждения при избытке освещения.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b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пигмент расширяет спектр поглощения и передает энергию хлорофиллу a, повышая эффективность работы фотосинтетического аппарата.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зеленые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Зеленая часть спектра отражается сильнее, чем поглощается, поэтому листья кажутся зелеными. Это внешний признак особенностей работы пигментов.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пигменты улавливают свет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углерода от воздуха к запасному веществу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углекислый газ включается в органические соединения и превращается в крахмал в клетке растения.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нужен пластический обмен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обеспечивает увеличение массы организма, образование новых клеток и постоянное обновление тканей. Без синтеза сложных молекул невозможны развитие, восстановление после повреждений и нормальная работа органов.
</a:t>
            </a:r>
            <a:endParaRPr lang="en-US" sz="888" dirty="0"/>
          </a:p>
        </p:txBody>
      </p:sp>
      <p:sp>
        <p:nvSpPr>
          <p:cNvPr id="11" name="Text 4"/>
          <p:cNvSpPr txBox="1"/>
          <p:nvPr/>
        </p:nvSpPr>
        <p:spPr>
          <a:xfrm>
            <a:off x="630278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как производитель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0279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пластический обмен связан с образованием семян, плодов и запасных веществ. Эти процессы определяют не только выживание самого растения, но и его роль в питании других организмов.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6241600" y="3420005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урожайностью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41600" y="3716102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интенсивность фотосинтеза влияет на массу зерна, накопление сахаров в корнеплодах и качество зеленой массы. Поэтому условия выращивания напрямую отражаются на продуктивности культур.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3433253" y="1633637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жизненно важных веществ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433254" y="2051000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простых соединений клетка строит ферменты, гормоны, антитела, мембраны и другие структуры. Именно поэтому анаболизм лежит в основе обмена веществ и поддержания внутреннего порядка клетки.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7553" y="1145300"/>
            <a:ext cx="464898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вещества образуются в ходе фотосинтеза и для чего они нужны живым организмам.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фотосинтеза и их роль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дает не только органическую основу биомассы, но и кислород, необходимый для дыхания большинства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доказали фотосинтез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Ингельмана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эксперименте с водорослью и аэробными бактериями было показано, что микроорганизмы собираются там, где выделяется больше кислорода. Максимум оказался в красной и синей областях спектра, что подтвердило связь фотосинтеза с действием света разного цвета.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Проба на крахмал в листе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 с листьями показали: на свету в них образуется крахмал, а в темноте — нет. После обработки йодом участки, где накопился крахмал, окрашиваются в синий цвет, и это наглядно подтверждает работу фотосинтеза.
</a:t>
            </a:r>
            <a:endParaRPr lang="en-US" sz="11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источником электронов, а углекислый газ — источником углерода для будущих органических молекул.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проходит через фотосинтез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переводит энергию Солнца в химическую форму, которую затем могут использовать сами растения и другие организмы.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упрощенная схема фотосинтеза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объединяет клетку и биосферу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строит вещества клетки, а фотосинтез показывает, как из света, воды и CO2 возникает органическая материя. Именно поэтому он лежит в основе питания, роста и устойчивости жизни на Земле.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2026-06-01T18:35:20Z</dcterms:created>
  <dcterms:modified xsi:type="dcterms:W3CDTF">2026-06-01T18:35:20Z</dcterms:modified>
</cp:coreProperties>
</file>