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население: два типа расселения и два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город и село: от застройки до жизненных возможностей?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быстрее, чем сёла, и это меняет расселение, экономику и качество жизни. Сравнение помогает понять, почему одни территории привлекают людей, а другие теряют население.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город и село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 городскому и сельскому населению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 жителей городов и посёлков городского типа. Для этих поселений характерны высокая плотность застройки, развитый транспорт, многоэтажные дома и широкий набор услуг.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пространственная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строится как компактный узел с концентрированными функциями, а сельская местность — как более разреженная сеть поселений, связанных между собой и с районными центрами.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жители сёл, деревень, хуторов и других малых поселений. Здесь ниже плотность населения, преобладает индивидуальная застройка, а повседневная жизнь теснее связана с природой.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помогают анализировать структуру населения, территориальное размещение хозяйства и направления миграции, а также объяснять неравномерность развития разных районов.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идёт неравномерно по странам, но общий мировой тренд остаётся устойчивым и долгосрочным.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городского населения, тем заметнее роль городов в экономике, миграции и социальной организации общества.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данные и прогнозы по доле городского населения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в мире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городская среда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здания расположены близко друг к другу, часто преобладают многоэтажные кварталы. Это создаёт высокую плотность населения и ограничивает свободное пространство.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опирается на сеть магистралей, остановок, метро, трамваев и автобусов. Поэтому передвижение людей и грузов происходит быстрее и чаще, чем в селе.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школы, вузы, больницы, офисы, торговые центры и предприятия сферы услуг. Один район может совмещать жилые, деловые и общественные функции.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связана с плотным графиком, разнообразием занятий и постоянными потоками людей. Из-за этого пространство используется интенсивнее и меняется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сельская среда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ландшафтом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тесно связано с природной средой: вокруг заметны поля, луга, лесополосы, водоёмы и сельскохозяйственные угодья. Ландшафт здесь сильнее влияет на хозяйство и быт.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 сельской местности стоят дальше друг от друга, а населённые пункты обычно меньше по размеру. Это создаёт ощущение открытого пространства и более спокойный ритм жизни.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услуги, поездки к врачам или учебным заведениям требуют выезда в районный центр. Поэтому сельские жители чаще зависят от транспорта и внешней инфраструктуры.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жилых домов, в деревнях и сёлах видны сараи, склады, фермы, мастерские и другие объекты, обслуживающие повседневный труд и сельское производство.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два типа поселений по ключевым признакам и 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 и выбора, а село — больше пространства и тесную связь с природой; различия влияют на образ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 расселения в школьной 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основные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 не абсолютные объёмы, а преобладающие направления трудовой деятельности в двух типах поселений.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ориентирован на третичный и вторичный сектора, а село — на первичный сектор и переработку сырья.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структуре занятости в городских и сельских поселениях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занятости в городе и на селе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приток в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студентов, молодых специалистов и семьи, поэтому здесь чаще наблюдается прирост населения за счёт переезда, а не только за счёт естественного движения.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трудоспособный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выше доля людей трудоспособного возраста. Это связано с концентрацией рабочих мест, учебных заведений и более широкими карьерными возможностями.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нередко остаются пожилые жители, а молодёжь уезжает учиться и работать. В результате возрастная структура становится менее устойчивой.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создание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чаще откладывают брак и рождение первого ребёнка. На это влияют продолжение учёбы, профессиональный рост и более высокая стоимость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особенности городского и сельского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 из села в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факторов, которые ведут к урбанизационной миграции.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82" y="3255758"/>
            <a:ext cx="248328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12428" y="1602394"/>
            <a:ext cx="237924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легче получить профильное образование, пройти стажировку и найти наставников. Сосредоточение вузов и колледжей формирует кадровый потенциал, который поддерживает экономический рост.
</a:t>
            </a:r>
            <a:endParaRPr lang="en-US" sz="1314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ускоряет распространение новых технологий, потому что рядом находятся наука, бизнес и инвестиции. Именно здесь чаще возникают стартапы, исследовательские центры и современные деловые сервисы.
</a:t>
            </a:r>
            <a:endParaRPr lang="en-US" sz="1225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сосредоточено больше вакансий в управлении, торговле, транспорте, образовании и услугах. Это повышает вероятность найти работу по профессии и быстрее сменить сферу деятельности при необходимости.
</a:t>
            </a:r>
            <a:endParaRPr lang="en-US" sz="990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офисы, фабрики, банки и сервисные компании на небольшой территории. Такая близость сокращает издержки, ускоряет обмен информацией и облегчает кооперацию между организациями.
</a:t>
            </a:r>
            <a:endParaRPr lang="en-US" sz="1028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дорог, станций и пересадочных маршрутов связывает город с другими территориями. Благодаря этому проще доставлять товары, привлекать клиентов и включать местный бизнес в широкие рынки.
</a:t>
            </a:r>
            <a:endParaRPr lang="en-US" sz="10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преимущества города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преимущества сельской местности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сельского хозяйства, село даёт древесину, сырьё для переработки и часть экспортной продукции. Это делает сельские территории важными для промышленности и межрегионального обмена.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обеспечивает страну зерном, молоком, мясом, овощами и другой продукцией первой необходимости. Именно здесь формируется основа продовольственной безопасности и устойчивости внутреннего рынка.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могут развивать не только аграрное производство, но и переработку, логистику, зелёный туризм и локальные сервисы. Такая диверсификация помогает удерживать население и доходы на месте.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Агробизнес и 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стоимость земли и наличие свободных площадей создают условия для фермерства, садоводства и животноводства. Кооперация помогает объединять производство, хранение, переработку и сбыт продукции.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не абсолютные объёмы, а разница в повседневной доступности ключевых услуг. Контраст особенно заметен для медицины, образования и 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выигрывает по плотности и разнообразию услуг, тогда как село чаще зависит от удалённых центров и более редкой сети учреждений.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школьной географии; без привязки к конкретному региону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 в городе и селе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на основе общих географических признаков городских и сельских поселений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и повседневный комфорт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различаются бытовые условия, транспорт и стоимость жизни в городе и на селе.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удобств и выбор услуг, а село — больше пространства и тишины; итоговый комфорт зависит от личных приоритетов и образа жизни.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 слоем выхлопов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поток машин, плотная застройка и тёплые фасады создают узнаваемый городской пейзаж. В такой среде особенно заметны выбросы транспорта, шум и эффект накопления тепла между зданиями.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между полями и чистым воздухом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околицей открывается просторный ландшафт: дороги тише, горизонты шире, а воздух кажется чище. Но и здесь есть экологические риски — пыль от работ, агрохимикаты и сезонное сжигание растительных остатков.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контрасты города и села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влияет на спрос на школы, рабочие места, медицину и социальные услуги. Различия между территориями хорошо видны даже без сложных расчётов.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людей трудоспособного возраста, а в селе заметнее доля пожилых жителей, поэтому нагрузка на местные службы распределяется по-разному.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типичным демографическим различиям городских и сельских поселений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города и села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связаны постоянным обменом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взаимные потоки товаров, услуг, людей и ресурсов между городскими и сельскими территориями.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 двух типов поселений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растут пробки, шум, загрязнение воздуха и нагрузка на транспорт и коммунальные сети. Чем быстрее растёт население, тем сложнее сохранять комфорт и доступность услуг.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жилья и повседневных расходов ограничивает выбор для семей и молодых специалистов. Неравенство районов усиливает различия в качестве жизни внутри одного города.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уменьшается численность населения, закрываются учреждения, а молодых специалистов становится меньше. Это ослабляет местную экономику и усложняет поддержание социальной инфраструктуры.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центров и редкий общественный транспорт затрудняют доступ к образованию, медицине и рынкам труда. Из-за этого жители чаще зависят от личного транспорта и поездок в районный центр.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городе, и на селе важна продуманная политика, но проблемы проявляются по-разному. Одним территориям нужно разгружать инфраструктуру, другим — удерживать людей и рабочие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дороги, связь, интернет и надёжный общественный транспорт. Без них село остаётся отрезанным от рынков, а город — перегруженным потоками и миграцией.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развиваются школы, фельдшерские пункты, амбулатории и сервисы дистанционной помощи. Это уменьшает вынужденные поездки и делает повседневную жизнь более устойчивой.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фермерства, кооперации, малого бизнеса и цифровой занятости создаёт рабочие места на месте. Тогда сельские территории получают доходы, а не только зависят от центров.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сбалансированность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 городах нужны доступное жильё, общественный транспорт и экологические меры. Это снижает перегрузку центральных районов и делает рост более управляемым.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сокращению разрыва между городом и селом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разные, но взаимосвязанные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не соперничают, а дополняют друг друга: одно пространство концентрирует управление и услуги, другое — ресурсы, труд и природную основу страны. Баланс между ними определяет устойчивое развитие.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2026-06-03T03:09:01Z</dcterms:created>
  <dcterms:modified xsi:type="dcterms:W3CDTF">2026-06-03T03:09:01Z</dcterms:modified>
</cp:coreProperties>
</file>