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jpe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66338" y="371225"/>
            <a:ext cx="3417025" cy="441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1810700"/>
            <a:ext cx="4858500" cy="178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селекция: основные направления и современное значение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975973"/>
            <a:ext cx="4858500" cy="8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 формируют фундамент для развития науки и сельского хозяйства.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447590" y="433985"/>
            <a:ext cx="23328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600" y="1349364"/>
            <a:ext cx="4148100" cy="309892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развитие генетики и селекции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899050" y="1624284"/>
            <a:ext cx="3631500" cy="25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Примитивная селекция началась с первых сельскохозяйственных культур, а научные основы наследования заложил Мендель в XIX веке. Позже открытие структуры ДНК революционизировало генетику и методы генной инженерии.
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948" y="1638775"/>
            <a:ext cx="2718004" cy="3144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 генетики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477350" y="3830087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состоит из последовательности азотистых оснований и хранит наследственную информацию. Она обеспечивает передачу генетических характеристик от родителей к потомкам через репликацию.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77350" y="3404463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ДНК в наследственности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77350" y="2188039"/>
            <a:ext cx="4562700" cy="81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 — участок ДНК, кодирующий белок или РНК, аллель — вариант гена, определяющий проявление признака. Геном содержит весь набор генов организма, а хромосомы — структурные носители этих генов.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477350" y="1762414"/>
            <a:ext cx="45627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генетические элементы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законы Менделя о наследовании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закон утверждает, что в первом поколении доминирует признак одного из родителей при наличии альтернативных вариантов.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закон описывает соотношение фенотипов во втором поколении — появляются оба родительских признака в определённом числовом соотношении.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закон гласит, что признаки наследуются независимо, если гены находятся на разных хромосомах и не сцеплены.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фенотипов второго поколения (F2)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опыты Грегора Менделя, XIX век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классические результаты моногибридного скрещивания, где доминантные признаки преобладают в три раза чаще.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подтверждает закон расщепления признаков, демонстрируя чёткое числовое соотношение фенотипов.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4200" y="1323318"/>
            <a:ext cx="8432700" cy="18940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6600" y="360000"/>
            <a:ext cx="83991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функция ДНК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566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представляет собой двойную спираль из полинуклеотидных цепей с четырьмя типами азотистых оснований: аденин, тимин, гуанин, цитозин. Такая структура обеспечивает стабильность и хранение информации.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2400" y="3673450"/>
            <a:ext cx="41481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Открытие структуры ДНК в 1953 году Уотсоном и Криком стало переворотом в биологии, объяснив механизмы наследственности и матричное копирование генетического кода.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 и её роль в эволюции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— случайные изменения в последовательности ДНК, служащие источником новой генетической информации.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мутации приводят к полезным признакам, повышающим адаптационные возможности организмов.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Кроссинговер и рекомбинация генов при половом размножении увеличивают разнообразие аллелей в популяциях.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позволяет популяциям приспосабливаться к меняющимся условиям окружающей среды и движет эволюционный процесс.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2148334"/>
            <a:ext cx="4843800" cy="17879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мутаций и их влияние на организм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31070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основные типы мутаций, их примеры и последствия для организма в кратком формате.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2571750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мутации влияют на организм по-разному: от молекулярных изменений до хромосомных аномалий.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10 класса, 2022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генетического анализа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1475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ПЦР позволяет увеличить количество специфичных участков ДНК для детального изучения и диагностики генетических заболеваний.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367925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Секвенирование генома определяет точный порядок нуклеотидов, что помогает выявлять мутации и наследственные нарушения.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221100" y="2592369"/>
            <a:ext cx="2562600" cy="20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Биоинформатика анализирует большие данные генетики, создавая карты генов и изучая сложные генетические признаки.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73162" y="1011845"/>
            <a:ext cx="3432300" cy="155526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40137" y="1011845"/>
            <a:ext cx="3432300" cy="1555261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49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цели селекции в современной биологии
</a:t>
            </a:r>
            <a:endParaRPr lang="en-US" sz="2443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35613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направлена на получение культур, адаптированных к климатическим изменениям и устойчиых к болезням, что повышает урожайность и безопасность продовольствия. Это важный фактор в современных агротехнологиях.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235678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и продуктивных сортов растений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2588" y="3241450"/>
            <a:ext cx="31191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Целью селекции животных является повышение продуктивности и устойчивости к заболеваниям. Используются современные биотехнологии, что способствует эффективному животноводству и экологичной пищевой промышленности.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02653" y="2783675"/>
            <a:ext cx="3119100" cy="40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животных с улучшенными характеристиками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селекции растений: от классики до биотехнологий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3602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Классические методы селекции включают прямое скрещивание, обратное скрещивание и гибридизацию, позволяя создавать новые сорта с улучшенными качествами путём отбора желаемых признаков.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25013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Мутагенез — метод получения новых генетических вариантов с помощью химических веществ или радиации, что ускоряет появление полезных изменений в генах растений.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64235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биотехнологии используют микроклональное размножение и культуры тканей для быстрого размножения высококачественных растений с одинаковыми признаками.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6783400" y="2426025"/>
            <a:ext cx="2003400" cy="23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открывает возможности создания трансгенных растений с устойчивостью к вредителям и неблагоприятным условиям, значительно расширяя арсенал селекционных подходов.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3975" y="2305045"/>
            <a:ext cx="4843800" cy="14745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Традиционная и генная селекция: сравнительный анализ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356600" y="4423500"/>
            <a:ext cx="34308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Научная статья, 2023 год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655350" y="159527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традиционных и генетических методов селекции с учётом сроков, примеров и возможных рисков.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55350" y="3164625"/>
            <a:ext cx="28842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селекция ускоряет процесс получения новых сортов, однако требует тщательного контроля из-за потенциальных экологических и медицинских последствий.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400" y="360000"/>
            <a:ext cx="6293100" cy="10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животных: достижения и технологии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729129" y="1736325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повышает продуктивность сельскохозяйственных животных, увеличивая показатели молока у коров и массу тела у бройлеров, что способствует эффективности животноводства.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729129" y="3959750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включают генетическое тестирование для отбора лучших особей и применение генетической инженерии в экспериментальных программах для внедрения ценных признаков.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729129" y="2848038"/>
            <a:ext cx="7258800" cy="71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устойчивости к заболеваниям позволяет снижать потери и повышать здоровье поголовья, а также усиливать специфические характеристики, например, качество шерсти у овец.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92328"/>
            <a:ext cx="8397600" cy="318004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45500" y="360000"/>
            <a:ext cx="8426700" cy="41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селекционного процесса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45500" y="847800"/>
            <a:ext cx="8426700" cy="52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новых сортов и пород в селекции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675" y="1145959"/>
            <a:ext cx="2606700" cy="20161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120600" y="1145959"/>
            <a:ext cx="2606700" cy="20161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67638" y="1145959"/>
            <a:ext cx="2606700" cy="201612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6600" y="360000"/>
            <a:ext cx="8426700" cy="47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человека: примеры наследственных заболеваний
</a:t>
            </a:r>
            <a:endParaRPr lang="en-US" sz="2358" dirty="0"/>
          </a:p>
        </p:txBody>
      </p:sp>
      <p:sp>
        <p:nvSpPr>
          <p:cNvPr id="14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5" name="Text 2"/>
          <p:cNvSpPr txBox="1"/>
          <p:nvPr/>
        </p:nvSpPr>
        <p:spPr>
          <a:xfrm>
            <a:off x="414675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заболевание вызывается мутацией в одном гене, что приводит к нарушению распада аминокислоты фенилаланина. Без лечения оно вызывает умственную отсталость, но ранняя диагностика и диета помогают избежать осложнений.
</a:t>
            </a:r>
            <a:endParaRPr lang="en-US" sz="1178" dirty="0"/>
          </a:p>
        </p:txBody>
      </p:sp>
      <p:sp>
        <p:nvSpPr>
          <p:cNvPr id="16" name="Text 3"/>
          <p:cNvSpPr txBox="1"/>
          <p:nvPr/>
        </p:nvSpPr>
        <p:spPr>
          <a:xfrm>
            <a:off x="41467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Фенилкетонурия — наследственное нарушение обмена веществ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612060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болезни наследуются по рецессивному типу, вызывая нарушения дыхательной системы и свертываемости крови соответственно. Генетическое консультирование помогает семье оценить риски передачи заболеваний потомству.
</a:t>
            </a:r>
            <a:endParaRPr lang="en-US" sz="1114" dirty="0"/>
          </a:p>
        </p:txBody>
      </p:sp>
      <p:sp>
        <p:nvSpPr>
          <p:cNvPr id="18" name="Text 5"/>
          <p:cNvSpPr txBox="1"/>
          <p:nvPr/>
        </p:nvSpPr>
        <p:spPr>
          <a:xfrm>
            <a:off x="612066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Муковисцидоз и гемофилия — рецессивные наследственные болезни
</a:t>
            </a:r>
            <a:endParaRPr lang="en-US" sz="1400" dirty="0"/>
          </a:p>
        </p:txBody>
      </p:sp>
      <p:sp>
        <p:nvSpPr>
          <p:cNvPr id="19" name="Text 6"/>
          <p:cNvSpPr txBox="1"/>
          <p:nvPr/>
        </p:nvSpPr>
        <p:spPr>
          <a:xfrm>
            <a:off x="3267650" y="3822250"/>
            <a:ext cx="2606700" cy="95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Вызван трисомией 21-й хромосомы, приводящей к характерным физическим и интеллектуальным особенностям. Пренатальная диагностика позволяет обнаружить эту аномалию на ранних этапах беременности.
</a:t>
            </a:r>
            <a:endParaRPr lang="en-US" sz="1189" dirty="0"/>
          </a:p>
        </p:txBody>
      </p:sp>
      <p:sp>
        <p:nvSpPr>
          <p:cNvPr id="20" name="Text 7"/>
          <p:cNvSpPr txBox="1"/>
          <p:nvPr/>
        </p:nvSpPr>
        <p:spPr>
          <a:xfrm>
            <a:off x="3267715" y="3341025"/>
            <a:ext cx="2606700" cy="43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Синдром Дауна — хромосомная аномалия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475" y="1310707"/>
            <a:ext cx="4130100" cy="34631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Распространённость наследственных заболеваний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642400" y="4481675"/>
            <a:ext cx="4144800" cy="30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Медицинский отчет, 2022 год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878350" y="1564825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заболевания требуют массового скрининга для ранней диагностики и своевременного лечения.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78350" y="2945950"/>
            <a:ext cx="36729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частота некоторых наследственных заболеваний подчеркивает необходимость генетического мониторинга в популяциях.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Этические и социальные вызовы генетики и селекции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553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генных модификаций требует тщательной оценки долгосрочного воздействия на здоровье человека и окружающую среду для предотвращения негативных последствий.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351020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Конфиденциальность генетических данных важна для защиты прав человека и предотвращения дискриминации по наследственной информации.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365050" y="2001000"/>
            <a:ext cx="2126700" cy="237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инновациями и этическими нормами необходим для ответственного использования генетических технологий и предотвращения злоупотреблений.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6600" y="360000"/>
            <a:ext cx="84267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Достижения генетики и селекции в мировой практике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553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устойчивых к болезням сортов пшеницы повысило мировое зерновое производство и обеспечило продовольственную безопасность в многих странах.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6553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к вредителям растения позволили существенно сократить применение пестицидов, что улучшило экологическую обстановку и снизило затраты в сельском хозяйстве.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4937550" y="156280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терапия дала возможность успешно лечить наследственные заболевания, улучшив качество жизни пациентов и снизив смертность.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937550" y="3382250"/>
            <a:ext cx="3548400" cy="10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инновационных методов селекции облегчило переход к экологически безопасным технологиям агропроизводства и повысило устойчивость агроэкосистем.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35675" y="1348052"/>
            <a:ext cx="4148100" cy="343514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54600" y="360000"/>
            <a:ext cx="6028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906" b="1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генетики: новые горизонты исследований и практики
</a:t>
            </a:r>
            <a:endParaRPr lang="en-US" sz="2906" dirty="0"/>
          </a:p>
        </p:txBody>
      </p:sp>
      <p:sp>
        <p:nvSpPr>
          <p:cNvPr id="9" name="Text 1"/>
          <p:cNvSpPr txBox="1"/>
          <p:nvPr/>
        </p:nvSpPr>
        <p:spPr>
          <a:xfrm>
            <a:off x="616650" y="1625175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редактирования генома, такие как CRISPR/Cas9, расширяют возможности точного изменения наследственных признаков для терапии и улучшения организмов.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784000" y="4773807"/>
            <a:ext cx="2289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A0F0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6650" y="3379200"/>
            <a:ext cx="3631500" cy="112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синтетической биологии и персонализированной медицины открывает новые перспективы в создании искусственных организмов и индивидуальном подходе к лечению заболеваний.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6409" y="472489"/>
            <a:ext cx="3415381" cy="4198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20000"/>
            <a:ext cx="4686000" cy="2463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генетики и селекции на современное общество и перспективы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500750"/>
            <a:ext cx="4686000" cy="12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 селекция играют ключевую роль в развитии науки и техники, улучшая качество жизни и продвигая устойчивое развитие, при строгом соблюдении этических и экологических норм.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2026-05-09T23:17:13Z</dcterms:created>
  <dcterms:modified xsi:type="dcterms:W3CDTF">2026-05-09T23:17:13Z</dcterms:modified>
</cp:coreProperties>
</file>