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Экосистемы: ключевые понятия и современное значение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и среда вместе образуют экосистемы, важные для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понятия «экосистема» и его сущность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1935 году Артур Тэнсли ввёл термин «экосистема» для обозначения совокупности живых организмов и среды, которые взаимодействуют и образуют уникальные природные сообщества.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67850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элементы живой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экосистемах обитают растения, животные, грибы и микроорганизмы, которые взаимодействуют, поддерживая жизненные процессы и питание друг друга.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41237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вода, воздух, почва и температура влияют на условия жизни организмов и регулируют обмен веществ в экосистемах.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экосистемы: биотические и абиотические
</a:t>
            </a:r>
            <a:endParaRPr lang="en-US" sz="23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экосистем: природные и антропогенные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экосистемы развиваются без влияния человека и включают леса, океаны, степи с их богатым биоразнообразием и устойчивостью.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или изменены человеком, включая города, сельскохозяйственные угодья и парки, они часто обладают меньшей стабильностью и разнообразием видов.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Цепи питания и трофические уровни в экосистемах
</a:t>
            </a:r>
            <a:endParaRPr lang="en-US" sz="2444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Производители, например растения, преобразуют солнечную энергию и являются основой питания для других организмов.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Потребители разделяются на первичных травоядных и вторичных хищников, которые передают энергию по цепи.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Разрушители возвращают органические вещества в почву, замыкая круговорот веществ в природе.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энергии в экосистеме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Теряется до 90% энергии на каждом уровне из-за дыхания и метаболизма.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уменьшается примерно в 10 раз при переходе на следующий трофический уровень.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исследования, 2023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950682"/>
            <a:ext cx="4164900" cy="11991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экосистем: лес, озеро, город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виды, биомассу, воду и человеческое влияние в трёх экосистемах.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экосистема меньше по биоразнообразию и сильно подвержена антропогенному давлению.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«Биология. 6 класс»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и поставка воды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фильтруют загрязнения, обеспечивая чистую питьевую воду для населения и сельского хозяйства.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и производство кислорода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Органыцы, такие как пчёлы, способствуют опылению растений, а леса выделяют кислород, необходимый для дыхания.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Рекреация и климатическое регулирование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территории предоставляют место для отдыха, помогают снижать температуру и защищают от наводнений.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Экосистемные услуги для человека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Биоразнообразие: значение и угрозы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климатические изменения угрожают жизни многих растений и животных.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 и чрезмерный отлов ослабляют естественные экосистемы и нарушают равновесие.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биоразнообразие укрепляет экосистему и её способность адаптироваться к внешним изменениям.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уменьшает количество видов и нарушает природные связи между организмами.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Взаимозависимость видов: примеры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Пчёлы, опыляя цветы, обеспечивают появление плодов и получают нектар – взаимовыгодное сотрудничество.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контролируют численность оленей, что способствует росту молодых деревьев и сохранению лесного ландшафта.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экосистемы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городов сопровождается значительным сокращением лесных массивов, что ведёт к фрагментации природных сред и снижению видов биоты.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урбанизации негативно влияет на экосистемы — уменьшается площадь лесов, страдают экосистемные функции и биоразнообразие.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природных ресурсов России, 2021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кризис и вымирание видов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век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Тасманийский тигр полностью исчез вследствие охоты и утраты среды обитания, что стало ранним признаком экологического кризиса.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20 - начало 21 века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загрязнения и разрушения природных ландшафтов усиливает угрозу вымирания многих видов животных и растений.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остаётся под охраной, но все ещё находится на грани исчезновения из-за браконьерства и потери среды обитания.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волков в Йеллоустоне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восстановления популяции волков в национальном парке увеличилась численность растительности и изменился ландшафт, что положительно сказалось на всей экосистеме.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Балтийская треска: рост запасов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контролю промысла и охране среды обитания запасы балтийской трески значительно выросли, улучшив морскую пищевую цепочку.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лесовосстановительные проекты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50 лет Китай посадил миллионы деревьев, что уменьшило зоны пустынь и положительно повлияло на климат региона и качество воздуха.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успеха восстановления экосистем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экосистем в изменении климата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аккумулируют около трети атмосферного углекислого газа, снижая парниковый эффект и замедляя глобальное потепление.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природных экосистем приводит к выбросам накопленного CO2, усиливая процессы глобального изменения климата.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эффективно накапливают углерод в форме органических веществ, выполняя ключевую роль в климатическом балансе.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118" y="1499146"/>
            <a:ext cx="279038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34516"/>
            <a:ext cx="310200" cy="248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03496"/>
            <a:ext cx="310200" cy="310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подростки должны заботиться об экосистемах
</a:t>
            </a:r>
            <a:endParaRPr lang="en-US" sz="2307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акциях «Зелёная Россия» помогает восстановить лёгкие планеты и улучшить среду обитания.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 в парках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национальных парках поддерживает сохранение биоразнообразия и природных ландшафтов.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секции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клубы расширяют знания о природе и формируют ответственное отношение к окружающей среде.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отходов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мусора способствует переработке и снижает загрязнение, сохраняя экосистемы чистыми и здоровыми.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532442"/>
            <a:ext cx="4206300" cy="18247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сохранения экосистем: международные и локальные
</a:t>
            </a:r>
            <a:endParaRPr lang="en-US" sz="2192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соглашений и программ России, направленных на охрану природы через сотрудничество и активность 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Эффективное сохранение экосистем требует согласованных усилий на разных уровнях и вовлечения граждан.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WWF, ПРООН, 2023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Возобновляемая энергия в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и ветровые электростанции активно внедряются в рамках экологических программ, помогая снизить загрязнение атмосферы.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Экологичная упаковка и биопластик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биопластика сокращает количество пластика в природе и способствует устойчивому обращению с отходами.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«Зелёные» крыши и эко-школы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Вертикальное озеленение городов уменьшает смог, а эко-школы обучают детей заботе о природе и ресурсах.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для охраны природы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в будущем: прогнозы учёных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биотехнологий позволит создавать искусственные экосистемы, способствующие устойчивому сельскому хозяйству и сохранению природы.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приведут к изменению природных зон, требуя адаптации и перестройки экосистемных сообществ.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Успешная защита природы возможна лишь при международном сотрудничестве и активном участии местных сообществ.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парки России: уникальные экосистемы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59500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Байкальский заповедник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Байкальский заповедник сохраняет древние леса и множество эндемичных видов, являясь важным природным центром для науки и охраны биоразнообразия.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59500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Валдайский национальный парк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Валдайский национальный парк известен сотнями озёр и болотных экосистем, предоставляя уникальные условия для различных видов флоры и фауны.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— ключ к будущему жизни на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1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экосистем — залог здоровья планеты и людей. Ответственность каждого, особенно молодёжи, определит качество жизни будущих поколений.
</a:t>
            </a:r>
            <a:endParaRPr lang="en-US" sz="378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2026-05-08T18:06:04Z</dcterms:created>
  <dcterms:modified xsi:type="dcterms:W3CDTF">2026-05-08T18:06:04Z</dcterms:modified>
</cp:coreProperties>
</file>