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дорожного движения: основные правила и риски для школьников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дороге помогают сохранять жизнь, здоровье и уверенность каждый день.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стать участником опасной ситуации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школьники часто передвигаются самостоятельно, поэтому важно уметь замечать риск заранее. Спешка, разговоры, телефон и наушники легко отвлекают, особенно во дворах, у переходов и возле школы.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61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дорожном движении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должен переходить дорогу только в разрешённых местах, следить за сигналами и не выходить на проезжую часть внезапно. Его внимание напрямую влияет на безопасность всех рядом.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обязан выбирать безопасную скорость, уступать пешеходам и постоянно оценивать обстановку. От его действий зависит, успеют ли другие участники вовремя заметить и избежать опасности.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должен сидеть спокойно, быть пристёгнутым и не мешать водителю. В автобусе важно держаться за поручни и не подходить к дверям раньше остановки транспорта.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обязан двигаться предсказуемо, соблюдать сигналы и учитывать состояние дороги. Исправный велосипед и внимательность помогают избежать падений, выезда в опасную зону и столкновений.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самоката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самоката должен контролировать скорость, быть заметным и помнить, что тротуар предназначен прежде всего для пешеходов. На дороге особенно важны аккуратность и соблюдение правил.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опасные ситуации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рискованны места с ограниченным обзором и большим потоком людей после уроков.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территория вокруг школы требуют наибольшего внимания: здесь чаще возникают конфликты между потоком детей и движением транспорта.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 дорожного риска, составлено по материалам учебной темы.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 дороги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только разрешённое место перехода и остановиться у края тротуара. Затем важно посмотреть налево, направо и снова налево, не торопясь выходить на дорогу.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обзор закрыт машинами или пешеходами, лучше подождать, пока путь станет хорошо виден. Переходить следует уверенно и быстро, не отвлекаясь и не задерживаясь на проезжей части.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перехода улицы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безопасного перехода вблизи дороги и остановок.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Светофор, знаки и дорожная разметка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сигнал запрещает движение, жёлтый предупреждает о смене режима, а зелёный разрешает переход только после проверки обстановки. Светофор помогает не действовать наугад.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Пешеходная разметка показывает безопасное место перехода, но не заменяет внимательность. Даже на «зебре» нужно смотреть по сторонам и учитывать приближающийся транспорт.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заранее предупреждают об остановках, школьной зоне, поворотах и других особенностях участка. Чем раньше замечен знак, тем больше времени на правильное решение.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путь безопаснее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ситуаций, связанных с движением по улице и переходом дороги.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безопасности — внимательность и заметность. Если их увеличить, риск ошибки на дороге заметно снижается.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о безопасном поведении пешеходов и видимости на дороге.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в автомобиле и автобусе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автомобиле ремень безопасности должен быть пристёгнут у каждого пассажира, даже на заднем сиденье. Это снижает риск серьёзной травмы при резком торможении или столкновении.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нельзя отвлекать водителя разговорами, стоять без необходимости и подходить к дверям заранее. Во время движения лучше сохранять устойчивое положение и держаться за поручни.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торможении пассажир может потерять равновесие, упасть или удариться о сиденье и поручни. Поэтому важно заранее занять удобное место и не делать резких движений.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пассажира — это спокойствие, внимательность и дисциплина. Оно помогает не только самому ребёнку, но и всем людям в салоне.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самокат и защитное снаряжение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проверить тормоза, колёса и общую исправность велосипеда или самоката. Шлем, световозвращатели и фонари повышают защиту и делают ребёнка заметнее для водителей и пешеходов.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тротуаре приоритет у пешеходов, поэтому движение должно быть осторожным и спокойным. Выезд на проезжую часть требует строгого соблюдения правил, хорошего контроля скорости и постоянного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факторы опасности на дороге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влияют не только на погоду, но и на поведение пешеходов, водителей и велосипедистов на знакомых маршрутах.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осенью риск выше из-за ухудшения видимости и скользкой дороги; летом опасность чаще связана с оживлением дворов и улиц.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 основе описания сезонных факторов в учебном материале.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видимость участников движения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мокрая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дождя обзор ухудшается, а торможение становится длиннее. Пешеходу важно двигаться спокойнее, не выбегать на проезжую часть и не рассчитывать, что водитель заметит его сразу.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и при слабом освещении человек становится заметным позже. Особенно опасно переходить дорогу в тёмной одежде, без световозвращателей и без уверенности в том, что транспорт вас видит.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гололёд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машинам труднее остановиться, а людям — удержать равновесие. На скользкой поверхности нельзя спешить: лучше идти ровным шагом и держаться подальше от края дороги.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 и отражатели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вещи и световозвращающие элементы помогают водителю заметить ребёнка заранее. Это особенно важно вечером, возле дворов, на переходах и на фоне мокрого асфальта или снега.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произошла опасная ситуация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безопасного поведения при происшествии на дороге и вблизи транспорта.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пешеходов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красный сигнал кажется быстрым решением, но он создаёт прямую угрозу. Даже на знакомой улице важно дождаться разрешающего сигнала и убедиться, что путь свободен.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выходить из-за припаркованной машины или автобуса: водитель может увидеть пешехода слишком поздно. Перед шагом на дорогу нужно сначала открыть обзор и оценить ситуацию.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через проезжую часть увеличивает риск падения и заставляет действовать без контроля. Безопаснее идти быстрым, но устойчивым шагом, не меняя направление и не отвлекаясь.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наушники и привычка смотреть только один раз снижают внимание. Переход требует повторной проверки дороги, потому что транспорт может появиться внезапно с обеих сторон.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 на дороге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перечислены признаки, которые помогают вовремя заметить риск и выбрать более осторожное поведение.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признак ухудшения видимости или движения транспорта требует паузы и проверки обстановки. Главный принцип — не торопиться и не выходить на проезжую часть вслепую.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безопасности дорожного движения.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возле школы и дома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школы особенно важны переходы, знаки, ограждения и искусственные неровности: они помогают снизить скорость транспорта и делают путь предсказуемее для детей и водителей.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участки с припаркованными автомобилями, узкими тротуарами и большим потоком учеников утром и после уроков. В таких местах нужно идти спокойно, без толчков, игр и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избежать риска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работают вместе: одно правильное действие часто предотвращает сразу несколько опасных ситуаций на маршруте.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защитными факторами остаются внимание, дисциплина и заметность. Они важны не отдельно, а как система безопасного поведения каждый день.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факторам защиты, представленным в учебном материале.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взаимное уважение на дороге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начинается с предсказуемого поведения: когда человек не спешит, не мешает другим и выполняет правила, окружающим проще заранее понять его действия.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своим примером показывают, как переходить дорогу, пользоваться ремнём и вести себя на остановке. Школьникам важно перенимать именно такие привычки, а не случайные модели поведения.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одинаково значимы для пешеходов, пассажиров, велосипедистов и водителей. Взаимное уважение помогает снизить число ошибок и делает движение спокойнее для всех участников.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повседневной безопасности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Продумай маршрут, выбери безопасные переходы и заранее убери телефон. Спокойная подготовка помогает не принимать случайных решений на дороге.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Остановись, посмотри по сторонам и переходи только в разрешённом месте. Если обзор закрыт, лучше подождать, чем рисковать.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к школе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по тротуару, не спеши и держись подальше от проезжей части. Заметная одежда и световозвращатели повышают безопасность в любое время суток.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взрослым о небезопасных местах по дороге и во дворе. Регулярные замечания помогают улучшать маршрут и закрепляют правильные привычки.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— это ежедневный выбор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дорожного движения зависит от внимательности, дисциплины и уважения к другим. Если не спешить, соблюдать сигналы и использовать защитные средства, многих опасностей можно избежать.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2026-05-21T02:07:44Z</dcterms:created>
  <dcterms:modified xsi:type="dcterms:W3CDTF">2026-05-21T02:07:44Z</dcterms:modified>
</cp:coreProperties>
</file>