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Britain, Australia, New Zealand: три англоязычные страны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страны, одно наследие — и три разных пути развития.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историческая основа трёх стран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Австралия и Новая Зеландия связаны английским языком, common law и британской политической традицией, но каждая страна сформировала собственную государственность, экономику и национальную идентичность.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068" y="1516014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068" y="2710439"/>
            <a:ext cx="4704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7068" y="3910084"/>
            <a:ext cx="470400" cy="47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формирует образ страны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у северо-западных берегов Европы определило умеренный морской климат, плотное заселение и тесную связь между морем, торговлей и историческим развитием государства.
</a:t>
            </a:r>
            <a:endParaRPr lang="en-US" sz="12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 материк в Южном полушарии отличается жарким и засушливым климатом: здесь широко распространены пустыни, саванны и редкая сеть населённых пунктов на огромных расстояниях.
</a:t>
            </a:r>
            <a:endParaRPr lang="en-US" sz="12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в Тихом океане сочетается с влажным климатом, горными хребтами, вулканами и высокой природной мозаичностью, что делает страну особенно разнообразной по ландшафту.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страновых показателей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масштаб территории, численность населения и различия в плотности расселения трёх англоязычных государств.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значительно превосходит остальные страны по площади, а Новая Зеландия — самая малонаселённая. Различия в плотности населения особенно заметны на фоне огромной территории Австралии.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странам: оценки на 2023–2024 гг., открытые статистические и энциклопедические источники
</a:t>
            </a:r>
            <a:endParaRPr lang="en-US" sz="5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символы государства и столицы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 четырёх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объединяет Англию, Шотландию, Уэльс и Северную Ирландию, каждая из которых сохраняет собственную историческую и культурную специфику. Такое устройство делает государство многосоставным и политически сложным.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мировой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не только столица, но и один из крупнейших финансовых, транспортных и культурных центров мира. Его облик формируют Вестминстер, парламент, мосты через Темзу и узнаваемые городские панорамы.
</a:t>
            </a:r>
            <a:endParaRPr lang="en-US" sz="12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города: масштаб урбанизации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столицами и крупнейшими городами особенно заметен в Австралии и Новой Зеландии, где административный центр не совпадает с главным городом страны.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резко выделяется среди городов сравнения. В Австралии и Новой Зеландии городская сеть более распределённая, поэтому столицы уступают крупнейшим экономическим центрам.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городов по открытым статистическим данным и переписям, 2023–2024 гг.
</a:t>
            </a:r>
            <a:endParaRPr lang="en-US" sz="5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915" y="1280368"/>
            <a:ext cx="4083295" cy="330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Великобритании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остаётся символом государства, исторической преемственности и национального единства. Его роль важна для традиции, но политические решения не принимаются единолично.
</a:t>
            </a:r>
            <a:endParaRPr lang="en-US" sz="1061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как 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сосредоточена в парламенте, который включает Палату общин и Палату лордов. Именно здесь обсуждаются законы, бюджет и ключевые государственные вопросы.
</a:t>
            </a:r>
            <a:endParaRPr lang="en-US" sz="1061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и правительство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принадлежит правительству во главе с премьер-министром. Оно формируется на основе парламентского большинства и отвечает за управление страной и проведение политики.
</a:t>
            </a:r>
            <a:endParaRPr lang="en-US" sz="1061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влияние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система стала образцом для ряда стран бывшей империи. Её устойчивость объясняется сочетанием традиции, гибкости институтов и постепенных реформ.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Австралии к независимому государству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колонии к самоуправлению и современной государственности.
</a:t>
            </a:r>
            <a:endParaRPr lang="en-US" sz="10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природа, ресурсы и экономика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385933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сочетает пустыни, саванны, тропические зоны и побережья, а её природная уникальность связана с большим числом эндемичных видов животных и растений.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Контрастный ландшафт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112137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во многом опирается на добычу полезных ископаемых. Железная руда, уголь, природный газ и золото остаются важнейшими товарами внешней торговли.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1915830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потенциал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115" y="2838342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играет заметную роль наряду с добычей. Австралия поставляет на экспорт мясную продукцию, а также товары, связанные с крупным животноводством и земледелием.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115" y="2642034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сельское хозяйство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115" y="3564546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рынок и сфера услуг очень развиты, а международное образование и туризм приносят значительные доходы. Это делает экономику более устойчивой и многоотраслевой.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115" y="3368239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и образование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000" y="4290751"/>
            <a:ext cx="35787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внешнеэкономических связей ориентирована на страны Азии, прежде всего Китай, Японию и Южную Корею. Такое направление отражает географию и структуру спроса.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000" y="4094443"/>
            <a:ext cx="3578700" cy="1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Азией
</a:t>
            </a:r>
            <a:endParaRPr lang="en-US" sz="9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 и культурное наследие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коренных австралийцев относятся к числу древнейших непрерывных культур мира. Их история насчитывает десятки тысяч лет и тесно связана с конкретными территориями.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отношение к земле лежит в основе мировоззрения коренных народов. Пространство воспринимается не только как ресурс, но и как часть памяти, обязанностей и идентичности.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предания, символические изображения и точечная живопись передают знания о мире, сезонах и происхождении. Эти формы искусства остаются узнаваемым культурным кодом Австралии.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принесла утрату земель, ограничения прав и длительную дискриминацию. Сегодня важную роль играют признание прошлого, защита культурной автономии и расширение общественного уважения.
</a:t>
            </a:r>
            <a:endParaRPr lang="en-US" sz="10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Австралии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Сервисный сектор обеспечивает основную занятость и внутренний спрос, тогда как добыча полезных ископаемых поддерживает экспортные доходы и внешнеторговый баланс.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опирается на услуги и одновременно сохраняет сильную сырьевую экспортную специализацию.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данным Australian Bureau of Statistics, Reserve Bank of Australia и OECD; для учебной визуализации.
</a:t>
            </a:r>
            <a:endParaRPr lang="en-US" sz="5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география и особенности страны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на двух крупных островах — Северном и Южном — определило морской характер страны, её транспортную связанность и зависимость от океанских маршрутов.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48370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геология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Вулканизм, гейзеры и частые землетрясения сформировали уникальные ландшафты и одновременно сделали вопросы природной безопасности важной частью жизни государства.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60741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ледники, фьорды и побережья укрепили международный туристический образ Новой Зеландии и поддерживают развитие экологически ориентированной экономики.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731126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имидж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страна ассоциируется с высоким качеством жизни, сравнительно чистой средой и репутацией надёжного и устойчивого партнёра на мировой арене.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Зеландия: ключевые различия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значительно крупнее и сильнее связана с добычей ресурсов, тогда как Новая Зеландия более компактна и ориентирована на сельское хозяйство и туризм.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двух англоязычных государств по типу территории, масштабу населения и ведущим направлениям экономики.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страноведческие данные из общедоступных статистических и справочных источников; учебная компоновка.
</a:t>
            </a:r>
            <a:endParaRPr lang="en-US" sz="5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28362"/>
            <a:ext cx="357600" cy="286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1483" y="1828362"/>
            <a:ext cx="357600" cy="286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8283" y="1828362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 и национальная идентичность Новой Зеландии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38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маори имеет официальный статус и используется в государственном, образовательном и общественном контекстах, что подчёркивает признание коренного наследия как части национальной нормы.
</a:t>
            </a:r>
            <a:endParaRPr lang="en-US" sz="1218" dirty="0"/>
          </a:p>
        </p:txBody>
      </p:sp>
      <p:sp>
        <p:nvSpPr>
          <p:cNvPr id="15" name="Text 3"/>
          <p:cNvSpPr txBox="1"/>
          <p:nvPr/>
        </p:nvSpPr>
        <p:spPr>
          <a:xfrm>
            <a:off x="31968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присутствие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Маорийские традиции заметны в искусстве, церемониях, символике и публичной жизни; они помогают формировать ощущение общей истории и укрепляют связь между поколениями.
</a:t>
            </a:r>
            <a:endParaRPr lang="en-US" sz="1333" dirty="0"/>
          </a:p>
        </p:txBody>
      </p:sp>
      <p:sp>
        <p:nvSpPr>
          <p:cNvPr id="16" name="Text 4"/>
          <p:cNvSpPr txBox="1"/>
          <p:nvPr/>
        </p:nvSpPr>
        <p:spPr>
          <a:xfrm>
            <a:off x="60336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Хака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Хака стала одним из самых узнаваемых символов страны: этот традиционный танец выражает силу, сплочённость и уважение к предкам, а также поддерживает современную национальную идентичность.
</a:t>
            </a:r>
            <a:endParaRPr lang="en-US" sz="12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наций и общие исторические связи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британское влияние превратилось в устойчивое политическое и культурное сотрудничество трёх стран.
</a:t>
            </a:r>
            <a:endParaRPr lang="en-US" sz="9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 культурное разнообразие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более высокой миграцией культурное и языковое пространство становится особенно многослойным и заметно выходит за рамки одного стандарта.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остаётся общим ядром, но Австралия и Новая Зеландия демонстрируют более выраженное языковое разнообразие, чем Великобритания.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по общим страноведческим данным; для иллюстрации различий языковой среды.
</a:t>
            </a:r>
            <a:endParaRPr lang="en-US" sz="5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сферы культурного влияния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Австралия и Новая Зеландия известны сильными образовательными традициями, исследовательскими университетами и международной мобильностью студентов, что укрепляет их гуманитарные и профессиональные связи.
</a:t>
            </a:r>
            <a:endParaRPr lang="en-US" sz="96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университеты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Крикет, регби, теннис и лёгкая атлетика занимают заметное место в общественной жизни; крупные соревнования формируют чувство общности и поддерживают международный престиж стран.
</a:t>
            </a:r>
            <a:endParaRPr lang="en-US" sz="973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культура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литература, австралийское кино и новозеландская художественная сцена создают общий англоязычный культурный фон, который влияет на вкусы аудитории далеко за пределами региона.
</a:t>
            </a:r>
            <a:endParaRPr lang="en-US" sz="961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экранные искусства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медиа, музыку и образование эти страны заметно воздействуют на развитие современного английского языка, расширяя его словарь, произношение и культурные ассоциации.
</a:t>
            </a:r>
            <a:endParaRPr lang="en-US" sz="1012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английский
</a:t>
            </a:r>
            <a:endParaRPr lang="en-US" sz="12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для трёх стран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5997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засухи, наводнения, пожары и нагрузку на инфраструктуру, поэтому вопросы адаптации становятся важной частью государственной политики и городского планирования.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2059941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жильё затрагивает крупные города всех трёх стран, создавая давление на молодёжь, арендаторов и семьи со средним доходом.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3759908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мобильность населения делает особенно важными языковую адаптацию, доступ к образованию и поиск баланса между открытостью и социальной сплочённостью.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5459870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ищет новую международную роль после Brexit, Австралия совмещает сырьевую модель с экологическими требованиями, а Новая Зеландия развивает устойчивый туризм.
</a:t>
            </a:r>
            <a:endParaRPr lang="en-US" sz="1002" dirty="0"/>
          </a:p>
        </p:txBody>
      </p:sp>
      <p:sp>
        <p:nvSpPr>
          <p:cNvPr id="17" name="Text 6"/>
          <p:cNvSpPr txBox="1"/>
          <p:nvPr/>
        </p:nvSpPr>
        <p:spPr>
          <a:xfrm>
            <a:off x="715982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трёх стран актуальны защита природных экосистем, рациональное использование воды и энергии, а также поддержка долгосрочной экологической устойчивости.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различает три страны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позволяет быстро увидеть общую историческую основу и одновременно ключевые различия в географии, экономике и культурной самобытности.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объединяет британское наследие, но их география и социально-экономическая специализация сформировали разные национальные модели.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страноведческим и общегеографическим сведениям из учебных и справочных источников.
</a:t>
            </a:r>
            <a:endParaRPr lang="en-US" sz="6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сравнения трёх англоязычных стран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Австралия и Новая Зеландия демонстрируют, как общее историческое наследие может привести к разным национальным траекториям. Их сходство важно, но ещё важнее то, как каждая страна адаптировала традиции к своим условиям.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2026-05-31T18:05:22Z</dcterms:created>
  <dcterms:modified xsi:type="dcterms:W3CDTF">2026-05-31T18:05:22Z</dcterms:modified>
</cp:coreProperties>
</file>