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в литературе: начало самовосстановления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снова заговорила о человеке, памяти и правде.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1953 года и особенно после XX съезда КПСС общественная атмосфера заметно изменилась: ослабли идеологические рамки, журналы стали площадкой для острых текстов и открытых споров.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начались литературные перемены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6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отражение общественного перелома
</a:t>
            </a:r>
            <a:endParaRPr lang="en-US" sz="4569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 прозы и поэзии вошли память, совесть, страх, ответственность и нравственный выбор — темы, долго вытеснявшиеся из печати.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все чаще сталкивали официальные лозунги с личным опытом, показывая разрыв между декларацией и реальной жизнью.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вышел не идеальный «положительный герой», а живой человек с сомнениями, внутренней борьбой и исторической памятью.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молодых авторов и «новая искренность»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Евтушенко и Андрей Вознесенский вывели на эстраду энергичную, публичную поэзию с гражданским нервом. Их выступления собирали огромные залы, а стихи воспринимались как прямой отклик на время и на вопросы молодёжи.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которая звучала как разговор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Белла Ахмадулина и Булат Окуджава привнесли в литературу доверительную интонацию, мягкую исповедальность и внимание к внутреннему миру. Их слово казалось камерным, но именно эта сдержанность делала его особенно убедительным.
</a:t>
            </a:r>
            <a:endParaRPr lang="en-US" sz="2145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голос без маски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Рождественский соединял ясность формы, эмоциональную силу и общественную тему. Для читателей 1950–1960-х годов поэзия стала не украшением культуры, а способом говорить о совести, любви и современности.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событие поколения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Схематизированные данные по хронологии литературного процесса 1953–1964 гг.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литературной открытости в 1953–1964 годах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XX съезда заметно выросли журнальные обсуждения и число текстов о современности.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подъём открытости после 1956 года, пик интереса в начале 1960-х и последующий откат.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моментом публикации в «Новом мире» и символом открытого разговора о лагере.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публикация повести «Один день Ивана Денисовича» в журнале «Новый мир», 1962.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обозначила переход от осторожных намёков к прямому разговору о репрессиях и человеческом достоинстве.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центры литературной жизни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появлялись тексты, которые меняли литературную повестку и задавали тон общественной дискуссии о прошлом, войне и правде.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мир»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публикация быстро превращала произведение в событие: о нём спорили в школах, институтах, на кухнях и в редакциях.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аудитория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соединяли художественный текст, критику и отклики читателей, поэтому становились главным пространством литературного самоопределения эпохи.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спора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журналы были окном в новую литературу: через них знакомились с авторами, которых ещё не было в полном книжном издании.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XX века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 «оттепели»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представляют основные направления литературы 1950–1960-х годов и хорошо видны в школьном курсе.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периода — правда о войне, лагерях и повседневной ответственности человека.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войне без лакировки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Виктора Некрасова, Юрия Бондарева, Григория Бакланова, Василя Быкова и Константина Воробьёва герой проверяется не речами, а поступком и внутренней честностью.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«Лейтенантская проза» показала войну глазами участника боёв: важны страх, усталость, потери и цена победы, а не только торжественный образ подвига.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уделяли внимание бытовой конкретике фронта — окопу, холодному быту, коротким передышкам, случайным разговорам и моральным решениям в критический момент.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вернул военной прозе психологическую глубину и сделал её ближе к исторической памяти реальных участников войны.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и городской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квартира, очередь, двор и институт стали узнаваемыми сценами новой прозы. Через них писатели показывали не только среду, но и характер человека в повседневном напряжении.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жизнь как предмет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быту помогло литературе уйти от абстрактных схем к конкретной жизни. Частная судьба, разговоры, мелкие выборы и привычки оказались не менее важны, чем большие исторические события.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быт и повседневность в новой прозе
</a:t>
            </a:r>
            <a:endParaRPr lang="en-US" sz="37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изменялось литературное развитие в годы «оттепели»
</a:t>
            </a:r>
            <a:endParaRPr lang="en-US" sz="4395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литературных перемен в 1953–1964 годах: от ослабления цензуры к росту читательского интереса и последующему ужесточению контроля.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внутренняя свобода как центральная тема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всё чаще показывали человека не как безошибочного героя, а как личность, переживающую одиночество, страх и необходимость нравственного выбора в сложных обстоятельствах.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оказался внутренний конфликт: герой может не соглашаться с официальной нормой, но сохраняет честь, достоинство и способность к тихому сопротивлению.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поворот усилил психологическую прозу: характер стал раскрываться через сомнение, память и личный опыт, а не только через внешние поступки и лозунги.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1953–1964 годов; школьный курс литературы XX века.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«оттепели»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распределялись неравномерно: наиболее заметными были военная память и разговор о травматическом прошлом, но важное место занимала и современная повседневность.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расширила тематический круг и сместила центр внимания к исторической памяти, личной ответственности и жизни обычного человека.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массовое культурное 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вечера собирали огромную аудиторию, а стихи быстро распространялись в журналах, списках и устном пересказе, превращая поэзию в заметное общественное событие.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Евтушенко, Вознесенский, Ахмадулина и Окуджава сделали поэтическое слово более личным, разговорным и современным, поэтому оно стало понятным школьникам и студентам.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границы либерализации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«оттепель» была временем частичного обновления, а не полной свободы: каждое смелое высказывание существовало рядом с возможностью запрета.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 вокруг Бориса Пастернака и романа «Доктор Живаго» в 1958 году показал, что допустимые границы оставались узкими и легко нарушались властью.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Писателей по-прежнему обвиняли в «формализме» и «очернении действительности», если их произведения нарушали привычный идеологический образ советской жизни.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не означала отмены контроля: цензура продолжала отслеживать тексты и определять, какие темы можно обсуждать публично без риска для автора.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их вклад в обновление литературы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ключевых авторов и их роли в литературе «оттепели».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литературы обеспечили не только новые тексты, но и редакторы, поэты и прозаики, которые придали ей нравственную точность и живой голос.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XX века; школьный курс.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читателя к литературе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стал ждать от книги не только правильного сюжета, но и правды о реальной жизни, поэтому вырос интерес к текстам, где звучал личный опыт и живая речь.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литературные вечера и авторские встречи превратились в пространство общения, где обсуждали новые произведения, спорили о прошлом и искали ответы на вопросы настоящего.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перестала быть только школьным предметом или официальной трибуной: для многих она стала способом понять время, себя и будущее страны.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либерализации к новым противоречиям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культурных процессов в хрущёвскую эпоху: от ожидания свободы к новым ограничениям середины 1960-х.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самовосстановления литературы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заметно расширила художественный язык: усилились психологизм, лирическая интонация и внимание к частной судьбе, что изменило представление о литературной правде.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«оттепели» вернула себе право говорить о реальной жизни, исторической памяти и болезненных темах, которые долго оставались вне официального разговора.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этого времени подготовил почву для «шестидесятников» и повлиял на развитие прозы и поэзии 1970-х годов, сохранив значение личного голоса.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как перелом в истории русского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не сняла всех ограничений, но вернула литературе право на правду, личный голос и историческую память. Именно с этого началось её самовосстановление после сталинской эпохи.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2026-05-23T21:40:15Z</dcterms:created>
  <dcterms:modified xsi:type="dcterms:W3CDTF">2026-05-23T21:40:15Z</dcterms:modified>
</cp:coreProperties>
</file>