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всем хватает места на Земле?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распределяется пространство и население на нашей планете.
</a:t>
            </a:r>
            <a:endParaRPr lang="en-US" sz="4500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имеет площадь суши около 149 млн км² и население около 8 млрд человек (2023). Распределение населения очень неравномерно: густонаселённые города соседствуют с безлюдными природными зонами.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Факты: Земля и её население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занимает 29% площади Земли, остальное — это океаны (71%). Большая часть суши покрыта разными природными зонами, включая леса, горы и пустыни.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занимают около 10%, горные районы — 24%, а леса — 31% всей суши, что влияет на возможности для проживания и земледелия.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лишь около 12% сухопутной поверхности пригодны для постоянного проживания человека и сельского хозяйства из-за климатических и рельефных ограничений.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поверхности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в Азии и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 населения Земли живёт в городах, преимущественно в Азии и Европе. В мегаполисах плотность превышает 1000 человек на квадратный километр, формируя условия интенсивной застройки и жизни.
</a:t>
            </a:r>
            <a:endParaRPr lang="en-US" sz="1183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Малонаселённые регионы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время как в пустынях, тундре и горных районах плотность населения может быть ниже 10 человек на км². Эти территории остаются практически необжитыми, сохраняя уникальные экосистемы.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людей?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плотности населённых территорий связаны с климатом, историей и экономическими условиями в странах.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не всегда означает высокий уровень жизни, это зависит от множества социальных и экономических факторов.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Всемирного банка,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 странам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возникает, когда ресурсы региона недостаточны для обеспечения комфортных условий жизни всех жителей.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перенаселения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инфраструктуры также влияет на способность региона поддерживать определённое число населения.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встречается локально, в масштабах планеты глобального дефицита пространства не наблюдается.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важным факторам относятся обеспечение водой, пищей, жильём и экологическая устойчивость территории.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концентрируют большое количество людей на ограниченной территории в отличие от сельских районов с меньшей плотностью.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кажется, что места не хватает?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связана с постоянным присутствием толпы, пробок и очередей, что создаёт впечатление тесноты.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отличается большими пространствами и спокойным ритмом жизни, что уменьшает ощущение дефицита площади.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88072"/>
            <a:ext cx="4151400" cy="1471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городским и сельским населением по плотности и уровню удобств.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определяется не только плотностью населения, но и уровнем развитости инфраструктуры и доступом к услугам.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город и село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Росстата, 2023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с суровым климатом и долгой зимой практически не населена. Тут находятся обширные ледяные поля и тундра, где проживает лишь малая часть населения севера.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Сахара и Атакама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пустынные регионы занимают большие территории, но практически лишены постоянного жилья. Климат и отсутствие воды делают их малопригодными для жизни.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массивы Гималаев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со скалистым рельефом и экстремальными условиями ограничивают численность населения, делая доступ и жизнь здесь затруднительными.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Малозаселённые природные зоны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выбор места жительства?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население и его размещение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сокращение деревень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 году лишь около 30% населения мира проживали в городах, большинство людей жили в сельской местности, занимаясь сельским хозяйством и традиционным образом жизни.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 год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ускорился вследствие индустриализации и улучшения инфраструктуры, что привело к увеличению притока людей из деревень в города в поисках работы и образования.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 год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XXI века больше половины населения Земли обитали в городах, активно развивались мегаполисы, а сельские территории сокращались из-за миграции и урбанизации.
</a:t>
            </a:r>
            <a:endParaRPr lang="en-US" sz="1198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год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55% людей живут в городах, которые обеспечивают лучшие возможности для образования, медицины, труда и инфраструктуры, вызывая сокращение сельского населения.
</a:t>
            </a:r>
            <a:endParaRPr lang="en-US" sz="1177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 год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семьдесят лет городское население выросло более чем в два раза, в то время как сельское население осталось почти неизменным.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отражает тенденцию урбанизации и смену образа жизни во многих странах мира.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отдел народонаселения,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городского и сельского населения
</a:t>
            </a:r>
            <a:endParaRPr lang="en-US" sz="28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и транспортной инфраструктуры способствует расширению жилых районов за пределы мегаполисов, облегчая доступ к удалённым территориям.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освоение земель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интернета и мобильной связи позволяет работать и учиться дистанционно, что расширяет возможности для проживания в отдалённых регионах.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энергоэффективных технологий и каркасных домов способствует возникновению комфортных поселений в суровых климатических зонах, например, в Сибири и Арктике.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Токио: город с населением 37 миллионов человек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— один из крупнейших мегаполисов мира, где плотность населения приводит к интенсивной жизни и большому количеству высоких зданий. Город наполнен движением и возможностями для работы и культурного развития.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Гренландия: огромная территория с малым населением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занимает огромную часть Арктики, но располагает всего около 56 тысяч жителей. Большая часть территории покрыта ледником, что ограничивает возможности для массового заселения.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мегаполисы против малонаселённых стран
</a:t>
            </a:r>
            <a:endParaRPr lang="en-US" sz="24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71" y="1068000"/>
            <a:ext cx="5511358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территории, численности населения и плотности заселения на примере России, Бангладеш и Канады подчеркивает влияние климата и географии.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сильно зависит от климатических условий и пригодности территории для жизни.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территории и население стран
</a:t>
            </a:r>
            <a:endParaRPr lang="en-US" sz="2707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используется пространство на планете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значительные площади суши, обеспечивая кислород и служа домом для множества видов животных и растений.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земли занимают обширные территории для производства продуктов питания и кормов для животных.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зоны и города размещены преимущественно в регионах с благоприятными климатическими условиями и развитой инфраструктурой.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парки сохраняют природное биоразнообразие, защищая экосистемы и предоставляя людям зоны отдыха.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пресной воды является ключевым фактором для заселения территорий и устойчивого развития сообществ.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погодные явления, такие как наводнения и засухи, ограничивают пригодность некоторых регионов для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связь играют важную роль в обеспечении комфортного и безопасного проживания в различных климатических зонах.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ресурсные ограничения для жизни
</a:t>
            </a:r>
            <a:endParaRPr lang="en-US" sz="25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работа меняет облик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информационных технологий позволяет людям работать из дома, что способствует освоению малых городов и деревень. Это улучшает качество жизни и снижает нагрузку на мегаполисы.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образование расширяет доступ к 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студенты из сельских районов получают возможность учиться онлайн, что снижает необходимость переезда в крупные города ради качественного образования.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возможности для распределения населения
</a:t>
            </a:r>
            <a:endParaRPr lang="en-US" sz="2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суша занимает менее трети планеты, правильное использование и управление ресурсами обеспечивают пространство для всех людей.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процентов поверхности Земли занимают суши, пригодные для жизни и хозяйственной деятельности человека.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ООН—ФАО, 2023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5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Выводы: место найдётся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располагает необходимым пространством для всего человечества при условии рационального распределения ресурсов, развития технологий и устойчивого управления территориями.
</a:t>
            </a:r>
            <a:endParaRPr lang="en-US" sz="41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2026-05-08T12:51:58Z</dcterms:created>
  <dcterms:modified xsi:type="dcterms:W3CDTF">2026-05-08T12:51:58Z</dcterms:modified>
</cp:coreProperties>
</file>