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главное слово для названия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всё вокруг: от учеников до дождя и дружбы.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существительных трудно построить предложение, понять смысл текста и выбрать правильное окончание. Эта тема помогает повторить основы русского языка и писать грамотнее.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существительное важно в 5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358" y="2915264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 по профессии, возрасту, родству и другим признакам: мама, учитель, друг, ученик. Такие слова помогают точно обозначать участников событий и разговоров.
</a:t>
            </a:r>
            <a:endParaRPr lang="en-US" sz="2173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обозначает животных и птиц: кошка, медведь, воробей, пингвин. С помощью существительных мы легко называем живых существ, которые встречаются в природе и рядом с человеком.
</a:t>
            </a:r>
            <a:endParaRPr lang="en-US" sz="2107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обозначают вещи и школьные принадлежности: книга, парта, мяч, тетрадь. Они нужны, чтобы точно назвать предмет, о котором идёт речь, без лишних пояснений.
</a:t>
            </a:r>
            <a:endParaRPr lang="en-US" sz="2173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природные явления: дождь, снег, ветер, гроза. Такие слова помогают описывать погоду, времена года и всё, что происходит в окружающем мире.
</a:t>
            </a:r>
            <a:endParaRPr lang="en-US" sz="228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обозначать чувства и качества человека: радость, доброта, смелость, дружба. Эти слова называют то, что нельзя увидеть глазами, но можно понять и почувствовать.
</a:t>
            </a:r>
            <a:endParaRPr lang="en-US" sz="2029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качества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живых существ: девочка, врач, заяц, пингвин. Обычно к ним задают вопрос кто?, потому что они обозначают людей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 и явления: ручка, окно, река, гроза. К ним чаще задают вопрос что?, поэтому их легко отличить по смыслу и форме.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темы «Имя существительное»; дата не требуется.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существительных по значению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показывают, что существительные называют не только вещи, но и явления, места и чувства.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 предметы и людей, но язык одинаково точно обозначает и материальное, и абстрактное.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обозначают целый класс похожих предметов или людей: город, река, девочка, озеро, страна. Такие слова не указывают на один единственный объект, а называют группу.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называют один конкретный объект: Москву, Волгу, Анну, Байкал, Россию. Они выделяют уникальные названия людей, городов, рек и стран среди других слов.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пишутся с заглавной буквы. Это простое правило помогает правильно оформлять тексты и сразу видеть, где идёт речь о конкретном названии.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5 класса; учебные примеры.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 в русском языке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рода существительных, их основные признаки и примеры слов для запоминания.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чаще всего определяется по форме слова и должен запоминаться вместе с ним, особенно в словах на мягкий знак.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существительных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один предмет: стол, тетрадь, книга. Такая форма помогает назвать отдельный объект точно и без сравнения с другими.
</a:t>
            </a:r>
            <a:endParaRPr lang="en-US" sz="2567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единственное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не образуют множественное число: молоко, смелость, Москва. Они называют вещество, качество или собственное имя.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показывает несколько предметов: столы, тетради, книги. Изменение формы помогает увидеть количество и правильно согласовать слово в предложении.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употребляются только во множественном числе: ножницы, каникулы, очки. Их нужно запоминать отдельно, чтобы не допускать ошибок в речи.
</a:t>
            </a:r>
            <a:endParaRPr lang="en-US" sz="21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поэтапно установить падеж по вопросу, предлогу и связи с другими словами.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655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692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5155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падежей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 кто? что?. Этот падеж помогает назвать предмет или лицо как главное слово в предложении и часто выступает в роли подлежащего.
</a:t>
            </a:r>
            <a:endParaRPr lang="en-US" sz="23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 кого? чего?. Он показывает принадлежность, отсутствие или часть целого и часто встречается после предлогов и слов с зависимыми формами.
</a:t>
            </a:r>
            <a:endParaRPr lang="en-US" sz="2145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 кому? чему?. Такой падеж указывает на адресата действия: кому что-то дают, передают, пишут или помогают.
</a:t>
            </a:r>
            <a:endParaRPr lang="en-US" sz="23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 кого? что?. Он часто показывает объект действия и помогает понять, на что направлено действие в предложении.
</a:t>
            </a:r>
            <a:endParaRPr lang="en-US" sz="23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 кем? чем? и часто сообщает, с кем или чем совершается действие. Этот падеж также важен для точной связи слов в тексте.
</a:t>
            </a:r>
            <a:endParaRPr lang="en-US" sz="2300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окончание существительного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сравнить формы дома, дому, домом и о доме, становится заметно: окончание подсказывает падеж и число. Это особенно помогает при письме и морфологическом разборе.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разных падежах существительное часто получает другое окончание, и по этому изменению можно узнать его форму. Например, в словах дом и книга видно, как слово перестраивается в речи.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«Имя существительное»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склонения существительных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определяют по окончанию и роду слова в начальной форме.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склонении больше всего типичных примеров; у первого и третьего совпадает число слов-образцов, но признаки разные.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склонение существительного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посмотри на начальную форму слова. Если это существительное женского рода на -а или -я, чаще всего оно относится к первому склонению: мама, весна, земля.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проверь второе склонение: сюда входят слова мужского рода без окончания и существительные среднего рода на -о, -е. Примеры: стол, дом, окно, поле.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Третье склонение легко узнать по женскому роду и мягкому знаку на конце. К этой группе относятся слова тетрадь, ночь, мышь; их нужно запоминать особенно внимательно.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находит начальную форму и определяет, к какой группе относится слово. Потом он отмечает род, число, падеж и склонение. Такой разбор помогает не пропустить важный признак и правильно объяснить форму существительного в предложении.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школьной тетради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разобрать слово книгу, получится: начальная форма — книга, нарицательное, неодушевлённое, женский род, единственное число, винительный падеж, первое склонение. По такому образцу удобно проверять себя и замечать ошибки в морфологическом анализе.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образцу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разбор: как увидеть все признаки слова
</a:t>
            </a:r>
            <a:endParaRPr lang="en-US" sz="4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«Имя существительное»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окончания существительных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часто помогает быстро предположить род и склонение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все окончания встречаются одинаково часто, поэтому важно смотреть не только на букву, но и на форму слова целиком.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существительных по группам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существительные объединяются по значению, вопросу и особым признакам.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слова подсказывает вопрос и написание. Особенно важно отличать собственные имена от нарицательных.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«Имя существительное»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существительного в предложении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существительное входит в состав сказуемого, особенно в предложениях с тире: Москва — столица России. Здесь слово помогает назвать признак или должность предмета речи.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Чаще всего существительное выступает подлежащим: оно называет того, о ком или о чём говорится. В этом случае слово обычно стоит в именительном падеже и отвечает на вопрос кто? или что?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Существительное может быть дополнением. Тогда оно связано с глаголом и помогает уточнить действие: мальчик читает книгу, сестра принесла тетрадь, ученик взял рюкзак.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Падеж показывает, какую именно роль выполняет существительное и с каким словом оно связано. Поэтому при разборе предложения важно смотреть не только на смысл, но и на форму.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существительных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школьнику проверить форму слова и избежать ошибок в роде, числе, падеже и написании собственных имён.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имя существительное делает речь точной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Точное существительное сразу называет предмет или явление, поэтому смысл становится яснее: рюкзак точнее, чем вещь, а парк точнее, чем место.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Конкретные слова помогают читателю представить картину без лишних догадок. Они делают текст живым, потому что называют не общий признак, а нужный объект.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Чем богаче словарный запас существительных, тем аккуратнее и выразительнее речь. Важно подбирать слово по смыслу, чтобы фраза звучала ясно и естественно.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— опора точной и грамотной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всё, о чём мы говорим, а его признаки помогают правильно писать слова, понимать предложение и точно выражать мысль.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2026-05-22T22:57:15Z</dcterms:created>
  <dcterms:modified xsi:type="dcterms:W3CDTF">2026-05-22T22:57:15Z</dcterms:modified>
</cp:coreProperties>
</file>