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и органов дыхания: общая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определяет работу: от клетки до дыхания.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обеспечивает жизнь организма, а дыхательная система доставляет кислород для получения энергии. Поэтому важно увидеть и внутреннее устройство клетки, и то, как форма дыхательных органов помогает газообмену.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 дыхание: единый взгляд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наименьшей структурной и функциональной единицей живого. Именно в ней происходят обмен веществ, получение энергии, рост, обновление компонентов и передача наследственной информации.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их роль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образуются из сходных клеток, объединённых общей функцией и строением. Такое объединение повышает эффективность работы организма и позволяет выполнять более сложные задачи.
</a:t>
            </a:r>
            <a:endParaRPr lang="en-US" sz="924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тканей к органам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 нескольких тканей и выполняют конкретные функции. Например, лёгкие обеспечивают газообмен, а сердце — движение крови по организму.
</a:t>
            </a:r>
            <a:endParaRPr lang="en-US" sz="1062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 и целостность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 системы, которые координируют работу всего тела. Без клеток многоклеточный организм не может расти, восстанавливаться и поддерживать жизнедеятельность.
</a:t>
            </a:r>
            <a:endParaRPr lang="en-US" sz="9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292612"/>
            <a:ext cx="4063200" cy="1045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наличие ядра и мембранных органоидов меняет организацию клетки и её возможности.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устроены проще, а эукариоты имеют более сложную внутреннюю организацию благодаря ядру и мембранным органоидам.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эукариоты: главное отличие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 транспорт веществ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клетку от внешней среды и сохраняет её внутренние условия. Она не просто граница, а активная структура, через которую выбирается, что пропустить внутрь или вывести наружу.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 затратой энергии
</a:t>
            </a:r>
            <a:pPr algn="l" indent="0" marL="0">
              <a:lnSpc>
                <a:spcPct val="150000"/>
              </a:lnSpc>
              <a:buNone/>
            </a:pPr>
            <a:r>
              <a:rPr lang="en-US" sz="11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 АТФ, потому что вещества переносятся против концентрационного градиента. Это особенно важно для поддержания постоянства состава клетки и её работы.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мембраны
</a:t>
            </a:r>
            <a:pPr algn="l" indent="0" marL="0">
              <a:lnSpc>
                <a:spcPct val="150000"/>
              </a:lnSpc>
              <a:buNone/>
            </a:pPr>
            <a:r>
              <a:rPr lang="en-US" sz="9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Липидный бислой образует основу мембраны, а белки выполняют транспортную и рецепторную функции. Такое строение делает мембрану гибкой, прочной и избирательно проницаемой.
</a:t>
            </a:r>
            <a:endParaRPr lang="en-US" sz="978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перемещение
</a:t>
            </a:r>
            <a:pPr algn="l" indent="0" marL="0">
              <a:lnSpc>
                <a:spcPct val="150000"/>
              </a:lnSpc>
              <a:buNone/>
            </a:pPr>
            <a:r>
              <a:rPr lang="en-US" sz="9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идёт без затрат энергии: вещества перемещаются по градиенту концентрации. Так работают диффузия, осмос и облегчённая диффузия через специальные белки.
</a:t>
            </a:r>
            <a:endParaRPr lang="en-US" sz="9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основные органоиды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участвуют в клеточном дыхании и образовании АТФ. Именно здесь энергия, полученная из питательных веществ, становится доступной для всех процессов жизнедеятельности.
</a:t>
            </a:r>
            <a:endParaRPr lang="en-US" sz="1017" dirty="0"/>
          </a:p>
        </p:txBody>
      </p:sp>
      <p:sp>
        <p:nvSpPr>
          <p:cNvPr id="12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клетку и служит средой, в которой расположены органоиды. В ней идут многие реакции обмена веществ и перемещаются вещества между клеточными структурами.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 и управляет процессами клетки. В нём сосредоточена наследственная информация, которая определяет признаки организма и направляет синтез необходимых молекул.
</a:t>
            </a:r>
            <a:endParaRPr lang="en-US" sz="1017" dirty="0"/>
          </a:p>
        </p:txBody>
      </p:sp>
      <p:sp>
        <p:nvSpPr>
          <p:cNvPr id="14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обеспечивают синтез белка, собирая цепочки аминокислот по информации, записанной в ДНК. Без их работы клетка не смогла бы создавать ферменты и структурные белки.
</a:t>
            </a:r>
            <a:endParaRPr lang="en-US" sz="1017" dirty="0"/>
          </a:p>
        </p:txBody>
      </p:sp>
      <p:sp>
        <p:nvSpPr>
          <p:cNvPr id="15" name="Text 6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и аппарат Гольджи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 аппарат Гольджи обеспечивают синтез, модификацию и транспорт веществ. Эти органоиды связывают между собой разные этапы клеточной работы.
</a:t>
            </a:r>
            <a:endParaRPr lang="en-US" sz="10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органоиды и их функции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
</a:t>
            </a:r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образует внутренний каркас клетки и помогает сохранять форму. Он также участвует в перемещении органоидов и веществ внутри цитоплазмы.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органоиды работают согласованно, а не изолированно. Их совместное действие делает клетку упорядоченной системой, способной к росту, делению и реакции на изменения среды.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которые расщепляют крупные молекулы и изношенные структуры. Благодаря этому клетка может перерабатывать вещества и поддерживать внутреннее обновление.
</a:t>
            </a:r>
            <a:endParaRPr lang="en-US" sz="862" dirty="0"/>
          </a:p>
        </p:txBody>
      </p:sp>
      <p:sp>
        <p:nvSpPr>
          <p:cNvPr id="13" name="Text 5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
</a:t>
            </a:r>
            <a:pPr algn="l" indent="0" marL="0">
              <a:lnSpc>
                <a:spcPct val="15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участвует в делении клетки и помогает правильно распределять хромосомы. Его роль особенно заметна в клетках животных при подготовке к митозу.
</a:t>
            </a:r>
            <a:endParaRPr lang="en-US" sz="915" dirty="0"/>
          </a:p>
        </p:txBody>
      </p:sp>
      <p:sp>
        <p:nvSpPr>
          <p:cNvPr id="14" name="Text 6"/>
          <p:cNvSpPr txBox="1"/>
          <p:nvPr/>
        </p:nvSpPr>
        <p:spPr>
          <a:xfrm>
            <a:off x="630702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
</a:t>
            </a:r>
            <a:pPr algn="l" indent="0" marL="0">
              <a:lnSpc>
                <a:spcPct val="15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накапливают воду, соли, пигменты и другие вещества. В растительных клетках одна крупная центральная вакуоль поддерживает тургор и участвует в запасании.
</a:t>
            </a:r>
            <a:endParaRPr lang="en-US" sz="8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 животной клетки помогает увидеть общие клеточные признаки и особенности, связанные с образом жизни организма.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приспособлена к опоре и запасанию веществ, а животная — к большей подвижности и разнообразию форм.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 и функция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Соотнесение органоидов с их основными функциями по школьному курсу биологии.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два ключевых направления работы дыхательной системы: снабжать клетки кислородом и удалять углекислый газ, поддерживая образование энергии.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дыхательной системы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дыхание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клеткам как исходное вещество для клеточного дыхания, в ходе которого высвобождается энергия, запасаемая в виде АТФ. Без этого обмена невозможны рост, движение и работа органов.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кровью
</a:t>
            </a:r>
            <a:pPr algn="l" indent="0" marL="0">
              <a:lnSpc>
                <a:spcPct val="150000"/>
              </a:lnSpc>
              <a:buNone/>
            </a:pPr>
            <a:r>
              <a:rPr lang="en-US" sz="122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действует не изолированно: газы переносит кровь, связывая легкие с тканями. Поэтому дыхание — это не только вентиляция, но и согласованная работа органов, крови и клеток.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отходов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образуется в клетках как продукт обмена веществ и должен своевременно удаляться. Его накопление нарушает состав внутренней среды и мешает нормальной работе организма.
</a:t>
            </a:r>
            <a:endParaRPr lang="en-US" sz="11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 дыхательной системе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от поступления через верхние дыхательные пути до легких и подготовки к газообмену.
</a:t>
            </a:r>
            <a:endParaRPr lang="en-US" sz="13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легких и бронхиального дерева
</a:t>
            </a:r>
            <a:endParaRPr lang="en-US" sz="3383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расположены в грудной полости и защищены ребрами. Их форма и положение позволяют эффективно вентилировать орган, а также обеспечивают постоянный контакт с воздухом через дыхательные пути.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Бронхиальное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легкого бронхи многократно делятся на более мелкие ветви. Такое древовидное строение распределяет воздух по огромному числу участков и подготавливает его к газообмену.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трахеи, тем тоньше становятся ветви и тем мельче просвет бронхов. Бронхиолы подводят воздух к участкам, где стенка уже максимально приспособлена к обмену газов.
</a:t>
            </a:r>
            <a:endParaRPr lang="en-US" sz="1032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легких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легкое состоит из трех долей, левое — из двух, что связано с расположением сердца. Это пример того, как строение органа отражает условия его работы.
</a:t>
            </a:r>
            <a:endParaRPr lang="en-US" sz="10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Альвеола похожа на крошечный воздушный мешочек, окруженный капиллярами. Ее стенка настолько тонка, что кислород проходит через нее почти мгновенно, если разница концентраций достаточна.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Крошечная поверхность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альвеолы оплетены сетью сосудов, где кровь непрерывно движется и обновляется. Именно здесь встречаются воздух и кровь, чтобы обменяться газами без лишних потерь времени.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капилляров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идет по законам диффузии: кислород переходит туда, где его меньше, а углекислый газ — в обратном направлении. Большая площадь альвеол делает этот процесс особенно эффективным.
</a:t>
            </a:r>
            <a:endParaRPr lang="en-US" sz="92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градиенту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как место встречи воздуха и крови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вдоха и выдоха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 грудной полости при вдохе и выдохе в состоянии покоя.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задерживает пыль, микрочастицы и часть микробов, не давая им продвинуться глубже. Это первая линия защиты, особенно важная для носовой полости и крупных дыхательных путей.
</a:t>
            </a:r>
            <a:endParaRPr lang="en-US" sz="1493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эпителия непрерывно перемещают слизь к выходу из дыхательных путей. Вместе с ней удаляются загрязнения, поэтому воздухопроводящие пути очищаются без участия сознания.
</a:t>
            </a:r>
            <a:endParaRPr lang="en-US" sz="1406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Кашлевой рефлекс срабатывает, когда дыхательные пути раздражены слизью, пылью или инородными частицами. Он резко выталкивает воздух и помогает быстро освободить трахею и бронхи.
</a:t>
            </a:r>
            <a:endParaRPr lang="en-US" sz="1406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барьеров защищает не только от загрязнений, но и от инфекции. Благодаря этому дыхательная система сохраняет проходимость и стабильность даже при внешних воздействиях.
</a:t>
            </a:r>
            <a:endParaRPr lang="en-US" sz="1406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дыхательные пути очищают себя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дыхания и типичные нарушения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повреждает слизистую оболочку, ухудшает работу ресничек и снижает способность дыхательных путей очищаться. Постепенно это делает дыхание менее эффективным и повышает риск хронических заболеваний.
</a:t>
            </a:r>
            <a:endParaRPr lang="en-US" sz="812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связан с воспалением бронхов, при котором усиливаются кашель и выделение слизи. Астма отличается приступами сужения бронхов, из-за чего воздуху труднее проходить в легкие.
</a:t>
            </a:r>
            <a:endParaRPr lang="en-US" sz="816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предотвратить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включает чистый воздух, отказ от курения, соблюдение гигиены и своевременное обращение к врачу при симптомах. Такие меры помогают сохранить дыхательную систему работоспособной надолго.
</a:t>
            </a:r>
            <a:endParaRPr lang="en-US" sz="812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движения ослабляет общую выносливость и уменьшает тренировку дыхательной мускулатуры. Регулярная физическая активность, напротив, улучшает вентиляцию легких и способствует более экономной работе организма.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клетка и дыхание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Клетке нужен кислород, потому что именно с его участием извлекается энергия из питательных веществ. Поэтому дыхание обеспечивает не просто воздух, а основу работы всех органов.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тканям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доставляют воздух к альвеолам, где кислород переходит в кровь. Затем кровь переносит его к клеткам, замыкая путь от внешней среды к тканям.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Альвеолы, бронхи и грудная клетка работают как единая система, а диафрагма задает механическое движение воздуха. Без согласованности этих структур газообмен был бы невозможен.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эту цепочку продолжают митохондрии, рибосомы, ядро и мембрана. Именно их согласованная деятельность делает жизнь возможной на уровне каждой отдельной клетки.
</a:t>
            </a:r>
            <a:endParaRPr lang="en-US" sz="10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ключевые вопросы помогают быстро повторить оба раздела темы и проверить, понимаете ли вы связь между строением и функцией.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связаны со строением и назначением, тема усвоена правильно.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«Строение клетки и органов дыхания»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мини-проверка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 дыхательная система показывают один общий закон биологии: каждая структура приспособлена к своей функции. Чем точнее строение, тем эффективнее работа, а любые нарушения сразу отражаются на жизнедеятельности.
</a:t>
            </a:r>
            <a:endParaRPr lang="en-US" sz="1791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функция неразделимы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2026-07-26T12:58:52Z</dcterms:created>
  <dcterms:modified xsi:type="dcterms:W3CDTF">2026-07-26T12:58:52Z</dcterms:modified>
</cp:coreProperties>
</file>